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Anton" charset="1" panose="00000500000000000000"/>
      <p:regular r:id="rId14"/>
    </p:embeddedFont>
    <p:embeddedFont>
      <p:font typeface="Poppins" charset="1" panose="00000500000000000000"/>
      <p:regular r:id="rId15"/>
    </p:embeddedFont>
    <p:embeddedFont>
      <p:font typeface="Red Hat Display Bold" charset="1" panose="02010803040201060303"/>
      <p:regular r:id="rId16"/>
    </p:embeddedFont>
    <p:embeddedFont>
      <p:font typeface="Poppins Bold" charset="1" panose="00000800000000000000"/>
      <p:regular r:id="rId17"/>
    </p:embeddedFont>
    <p:embeddedFont>
      <p:font typeface="Poppins Italics" charset="1" panose="00000500000000000000"/>
      <p:regular r:id="rId18"/>
    </p:embeddedFont>
    <p:embeddedFont>
      <p:font typeface="Poppins Ultra-Bold" charset="1" panose="000009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21.pn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11" Target="../media/image4.png" Type="http://schemas.openxmlformats.org/officeDocument/2006/relationships/image"/><Relationship Id="rId12" Target="../media/image5.svg" Type="http://schemas.openxmlformats.org/officeDocument/2006/relationships/image"/><Relationship Id="rId13" Target="../media/image6.png" Type="http://schemas.openxmlformats.org/officeDocument/2006/relationships/image"/><Relationship Id="rId2" Target="../media/image1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28552" y="6668735"/>
            <a:ext cx="4883020" cy="4114800"/>
          </a:xfrm>
          <a:custGeom>
            <a:avLst/>
            <a:gdLst/>
            <a:ahLst/>
            <a:cxnLst/>
            <a:rect r="r" b="b" t="t" l="l"/>
            <a:pathLst>
              <a:path h="4114800" w="4883020">
                <a:moveTo>
                  <a:pt x="0" y="0"/>
                </a:moveTo>
                <a:lnTo>
                  <a:pt x="4883021" y="0"/>
                </a:lnTo>
                <a:lnTo>
                  <a:pt x="48830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9795046" y="1147398"/>
            <a:ext cx="8492954" cy="5521337"/>
          </a:xfrm>
          <a:prstGeom prst="rect">
            <a:avLst/>
          </a:prstGeom>
          <a:solidFill>
            <a:srgbClr val="FF8C00">
              <a:alpha val="47843"/>
            </a:srgbClr>
          </a:solidFill>
        </p:spPr>
      </p:sp>
      <p:sp>
        <p:nvSpPr>
          <p:cNvPr name="AutoShape 5" id="5"/>
          <p:cNvSpPr/>
          <p:nvPr/>
        </p:nvSpPr>
        <p:spPr>
          <a:xfrm rot="0">
            <a:off x="6079154" y="1898194"/>
            <a:ext cx="12208846" cy="2268846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6" id="6"/>
          <p:cNvSpPr/>
          <p:nvPr/>
        </p:nvSpPr>
        <p:spPr>
          <a:xfrm flipV="true">
            <a:off x="827740" y="-232376"/>
            <a:ext cx="0" cy="10519376"/>
          </a:xfrm>
          <a:prstGeom prst="line">
            <a:avLst/>
          </a:prstGeom>
          <a:ln cap="flat" w="476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10517866" y="4392990"/>
            <a:ext cx="7390687" cy="2006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053"/>
              </a:lnSpc>
            </a:pPr>
            <a:r>
              <a:rPr lang="en-US" sz="5752" spc="98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I TRANSFORMACIJA POSLOVANJA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934869" y="2099167"/>
            <a:ext cx="11178227" cy="186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4707"/>
              </a:lnSpc>
            </a:pPr>
            <a:r>
              <a:rPr lang="en-US" sz="12256">
                <a:solidFill>
                  <a:srgbClr val="100F3B"/>
                </a:solidFill>
                <a:latin typeface="Anton"/>
                <a:ea typeface="Anton"/>
                <a:cs typeface="Anton"/>
                <a:sym typeface="Anton"/>
              </a:rPr>
              <a:t>DIGITALNA IMOVINA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4344211" y="9079148"/>
            <a:ext cx="419658" cy="399200"/>
          </a:xfrm>
          <a:custGeom>
            <a:avLst/>
            <a:gdLst/>
            <a:ahLst/>
            <a:cxnLst/>
            <a:rect r="r" b="b" t="t" l="l"/>
            <a:pathLst>
              <a:path h="399200" w="419658">
                <a:moveTo>
                  <a:pt x="0" y="0"/>
                </a:moveTo>
                <a:lnTo>
                  <a:pt x="419658" y="0"/>
                </a:lnTo>
                <a:lnTo>
                  <a:pt x="419658" y="399200"/>
                </a:lnTo>
                <a:lnTo>
                  <a:pt x="0" y="399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8700" y="8728584"/>
            <a:ext cx="1141881" cy="953433"/>
          </a:xfrm>
          <a:custGeom>
            <a:avLst/>
            <a:gdLst/>
            <a:ahLst/>
            <a:cxnLst/>
            <a:rect r="r" b="b" t="t" l="l"/>
            <a:pathLst>
              <a:path h="953433" w="1141881">
                <a:moveTo>
                  <a:pt x="0" y="0"/>
                </a:moveTo>
                <a:lnTo>
                  <a:pt x="1141881" y="0"/>
                </a:lnTo>
                <a:lnTo>
                  <a:pt x="1141881" y="953432"/>
                </a:lnTo>
                <a:lnTo>
                  <a:pt x="0" y="9534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5920622" y="9157752"/>
            <a:ext cx="8056103" cy="95095"/>
            <a:chOff x="0" y="0"/>
            <a:chExt cx="1957298" cy="2310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57298" cy="23104"/>
            </a:xfrm>
            <a:custGeom>
              <a:avLst/>
              <a:gdLst/>
              <a:ahLst/>
              <a:cxnLst/>
              <a:rect r="r" b="b" t="t" l="l"/>
              <a:pathLst>
                <a:path h="23104" w="1957298">
                  <a:moveTo>
                    <a:pt x="0" y="0"/>
                  </a:moveTo>
                  <a:lnTo>
                    <a:pt x="1957298" y="0"/>
                  </a:lnTo>
                  <a:lnTo>
                    <a:pt x="1957298" y="23104"/>
                  </a:lnTo>
                  <a:lnTo>
                    <a:pt x="0" y="23104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50000">
                  <a:srgbClr val="FF8C00">
                    <a:alpha val="54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1957298" cy="51679"/>
            </a:xfrm>
            <a:prstGeom prst="rect">
              <a:avLst/>
            </a:prstGeom>
          </p:spPr>
          <p:txBody>
            <a:bodyPr anchor="ctr" rtlCol="false" tIns="43506" lIns="43506" bIns="43506" rIns="43506"/>
            <a:lstStyle/>
            <a:p>
              <a:pPr algn="ctr">
                <a:lnSpc>
                  <a:spcPts val="2278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2444758" y="8786758"/>
            <a:ext cx="3475864" cy="875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8"/>
              </a:lnSpc>
            </a:pPr>
            <a:r>
              <a:rPr lang="en-US" sz="339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CTB Crypto &amp; Consulting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929581" y="8936945"/>
            <a:ext cx="2329719" cy="569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6"/>
              </a:lnSpc>
            </a:pPr>
            <a:r>
              <a:rPr lang="en-US" b="true" sz="3035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www.ctb.rs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585214"/>
            <a:ext cx="18288000" cy="4103172"/>
          </a:xfrm>
          <a:custGeom>
            <a:avLst/>
            <a:gdLst/>
            <a:ahLst/>
            <a:cxnLst/>
            <a:rect r="r" b="b" t="t" l="l"/>
            <a:pathLst>
              <a:path h="4103172" w="18288000">
                <a:moveTo>
                  <a:pt x="0" y="0"/>
                </a:moveTo>
                <a:lnTo>
                  <a:pt x="18288000" y="0"/>
                </a:lnTo>
                <a:lnTo>
                  <a:pt x="18288000" y="4103172"/>
                </a:lnTo>
                <a:lnTo>
                  <a:pt x="0" y="4103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601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40613" y="5868825"/>
            <a:ext cx="3397871" cy="2539274"/>
          </a:xfrm>
          <a:custGeom>
            <a:avLst/>
            <a:gdLst/>
            <a:ahLst/>
            <a:cxnLst/>
            <a:rect r="r" b="b" t="t" l="l"/>
            <a:pathLst>
              <a:path h="2539274" w="3397871">
                <a:moveTo>
                  <a:pt x="0" y="0"/>
                </a:moveTo>
                <a:lnTo>
                  <a:pt x="3397871" y="0"/>
                </a:lnTo>
                <a:lnTo>
                  <a:pt x="3397871" y="2539274"/>
                </a:lnTo>
                <a:lnTo>
                  <a:pt x="0" y="253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7143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037722" y="442589"/>
            <a:ext cx="10212556" cy="1010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b="true" sz="5599">
                <a:solidFill>
                  <a:srgbClr val="100F3B"/>
                </a:solidFill>
                <a:latin typeface="Poppins Bold"/>
                <a:ea typeface="Poppins Bold"/>
                <a:cs typeface="Poppins Bold"/>
                <a:sym typeface="Poppins Bold"/>
              </a:rPr>
              <a:t>Svet već koristi blockchain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073300" y="5688386"/>
            <a:ext cx="4434796" cy="3317216"/>
          </a:xfrm>
          <a:custGeom>
            <a:avLst/>
            <a:gdLst/>
            <a:ahLst/>
            <a:cxnLst/>
            <a:rect r="r" b="b" t="t" l="l"/>
            <a:pathLst>
              <a:path h="3317216" w="4434796">
                <a:moveTo>
                  <a:pt x="0" y="0"/>
                </a:moveTo>
                <a:lnTo>
                  <a:pt x="4434796" y="0"/>
                </a:lnTo>
                <a:lnTo>
                  <a:pt x="4434796" y="3317216"/>
                </a:lnTo>
                <a:lnTo>
                  <a:pt x="0" y="331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23" t="-83702" r="-134709" b="-1318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635992" y="5688386"/>
            <a:ext cx="5228988" cy="3317216"/>
          </a:xfrm>
          <a:custGeom>
            <a:avLst/>
            <a:gdLst/>
            <a:ahLst/>
            <a:cxnLst/>
            <a:rect r="r" b="b" t="t" l="l"/>
            <a:pathLst>
              <a:path h="3317216" w="5228988">
                <a:moveTo>
                  <a:pt x="0" y="0"/>
                </a:moveTo>
                <a:lnTo>
                  <a:pt x="5228988" y="0"/>
                </a:lnTo>
                <a:lnTo>
                  <a:pt x="5228988" y="3317216"/>
                </a:lnTo>
                <a:lnTo>
                  <a:pt x="0" y="331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233" t="-83702" r="-12774" b="-1318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11821" y="7624746"/>
            <a:ext cx="321245" cy="305584"/>
          </a:xfrm>
          <a:custGeom>
            <a:avLst/>
            <a:gdLst/>
            <a:ahLst/>
            <a:cxnLst/>
            <a:rect r="r" b="b" t="t" l="l"/>
            <a:pathLst>
              <a:path h="305584" w="321245">
                <a:moveTo>
                  <a:pt x="0" y="0"/>
                </a:moveTo>
                <a:lnTo>
                  <a:pt x="321245" y="0"/>
                </a:lnTo>
                <a:lnTo>
                  <a:pt x="321245" y="305585"/>
                </a:lnTo>
                <a:lnTo>
                  <a:pt x="0" y="305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2150" y="6742298"/>
            <a:ext cx="874101" cy="729845"/>
          </a:xfrm>
          <a:custGeom>
            <a:avLst/>
            <a:gdLst/>
            <a:ahLst/>
            <a:cxnLst/>
            <a:rect r="r" b="b" t="t" l="l"/>
            <a:pathLst>
              <a:path h="729845" w="874101">
                <a:moveTo>
                  <a:pt x="0" y="0"/>
                </a:moveTo>
                <a:lnTo>
                  <a:pt x="874101" y="0"/>
                </a:lnTo>
                <a:lnTo>
                  <a:pt x="874101" y="729845"/>
                </a:lnTo>
                <a:lnTo>
                  <a:pt x="0" y="72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22552" y="7472143"/>
            <a:ext cx="3010015" cy="36457"/>
            <a:chOff x="0" y="0"/>
            <a:chExt cx="955344" cy="1157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55344" cy="11571"/>
            </a:xfrm>
            <a:custGeom>
              <a:avLst/>
              <a:gdLst/>
              <a:ahLst/>
              <a:cxnLst/>
              <a:rect r="r" b="b" t="t" l="l"/>
              <a:pathLst>
                <a:path h="11571" w="955344">
                  <a:moveTo>
                    <a:pt x="0" y="0"/>
                  </a:moveTo>
                  <a:lnTo>
                    <a:pt x="955344" y="0"/>
                  </a:lnTo>
                  <a:lnTo>
                    <a:pt x="955344" y="11571"/>
                  </a:lnTo>
                  <a:lnTo>
                    <a:pt x="0" y="115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50000">
                  <a:srgbClr val="FF8C00">
                    <a:alpha val="54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955344" cy="40146"/>
            </a:xfrm>
            <a:prstGeom prst="rect">
              <a:avLst/>
            </a:prstGeom>
          </p:spPr>
          <p:txBody>
            <a:bodyPr anchor="ctr" rtlCol="false" tIns="43506" lIns="43506" bIns="43506" rIns="43506"/>
            <a:lstStyle/>
            <a:p>
              <a:pPr algn="ctr">
                <a:lnSpc>
                  <a:spcPts val="2278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579538" y="6802604"/>
            <a:ext cx="788160" cy="654173"/>
          </a:xfrm>
          <a:custGeom>
            <a:avLst/>
            <a:gdLst/>
            <a:ahLst/>
            <a:cxnLst/>
            <a:rect r="r" b="b" t="t" l="l"/>
            <a:pathLst>
              <a:path h="654173" w="788160">
                <a:moveTo>
                  <a:pt x="0" y="0"/>
                </a:moveTo>
                <a:lnTo>
                  <a:pt x="788160" y="0"/>
                </a:lnTo>
                <a:lnTo>
                  <a:pt x="788160" y="654173"/>
                </a:lnTo>
                <a:lnTo>
                  <a:pt x="0" y="6541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526131" y="6805290"/>
            <a:ext cx="2206437" cy="651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71"/>
              </a:lnSpc>
            </a:pPr>
            <a:r>
              <a:rPr lang="en-US" sz="260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CTB Crypto &amp; Consulting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59917" y="7517662"/>
            <a:ext cx="1783382" cy="43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7"/>
              </a:lnSpc>
            </a:pPr>
            <a:r>
              <a:rPr lang="en-US" b="true" sz="2323">
                <a:solidFill>
                  <a:srgbClr val="00000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www.ctb.rs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4540613" y="8390073"/>
            <a:ext cx="3397871" cy="615529"/>
          </a:xfrm>
          <a:custGeom>
            <a:avLst/>
            <a:gdLst/>
            <a:ahLst/>
            <a:cxnLst/>
            <a:rect r="r" b="b" t="t" l="l"/>
            <a:pathLst>
              <a:path h="615529" w="3397871">
                <a:moveTo>
                  <a:pt x="0" y="0"/>
                </a:moveTo>
                <a:lnTo>
                  <a:pt x="3397871" y="0"/>
                </a:lnTo>
                <a:lnTo>
                  <a:pt x="3397871" y="615529"/>
                </a:lnTo>
                <a:lnTo>
                  <a:pt x="0" y="61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3" t="-623393" r="-1143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08102" y="0"/>
            <a:ext cx="8779898" cy="7973683"/>
          </a:xfrm>
          <a:custGeom>
            <a:avLst/>
            <a:gdLst/>
            <a:ahLst/>
            <a:cxnLst/>
            <a:rect r="r" b="b" t="t" l="l"/>
            <a:pathLst>
              <a:path h="7973683" w="8779898">
                <a:moveTo>
                  <a:pt x="0" y="0"/>
                </a:moveTo>
                <a:lnTo>
                  <a:pt x="8779898" y="0"/>
                </a:lnTo>
                <a:lnTo>
                  <a:pt x="8779898" y="7973683"/>
                </a:lnTo>
                <a:lnTo>
                  <a:pt x="0" y="79736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0584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96072" y="0"/>
            <a:ext cx="10642249" cy="10149479"/>
          </a:xfrm>
          <a:custGeom>
            <a:avLst/>
            <a:gdLst/>
            <a:ahLst/>
            <a:cxnLst/>
            <a:rect r="r" b="b" t="t" l="l"/>
            <a:pathLst>
              <a:path h="10149479" w="10642249">
                <a:moveTo>
                  <a:pt x="0" y="0"/>
                </a:moveTo>
                <a:lnTo>
                  <a:pt x="10642249" y="0"/>
                </a:lnTo>
                <a:lnTo>
                  <a:pt x="10642249" y="10149479"/>
                </a:lnTo>
                <a:lnTo>
                  <a:pt x="0" y="10149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0133" b="-1548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23659" y="9425246"/>
            <a:ext cx="419658" cy="399200"/>
          </a:xfrm>
          <a:custGeom>
            <a:avLst/>
            <a:gdLst/>
            <a:ahLst/>
            <a:cxnLst/>
            <a:rect r="r" b="b" t="t" l="l"/>
            <a:pathLst>
              <a:path h="399200" w="419658">
                <a:moveTo>
                  <a:pt x="0" y="0"/>
                </a:moveTo>
                <a:lnTo>
                  <a:pt x="419658" y="0"/>
                </a:lnTo>
                <a:lnTo>
                  <a:pt x="419658" y="399199"/>
                </a:lnTo>
                <a:lnTo>
                  <a:pt x="0" y="399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748834" y="8272460"/>
            <a:ext cx="1141881" cy="953433"/>
          </a:xfrm>
          <a:custGeom>
            <a:avLst/>
            <a:gdLst/>
            <a:ahLst/>
            <a:cxnLst/>
            <a:rect r="r" b="b" t="t" l="l"/>
            <a:pathLst>
              <a:path h="953433" w="1141881">
                <a:moveTo>
                  <a:pt x="0" y="0"/>
                </a:moveTo>
                <a:lnTo>
                  <a:pt x="1141881" y="0"/>
                </a:lnTo>
                <a:lnTo>
                  <a:pt x="1141881" y="953433"/>
                </a:lnTo>
                <a:lnTo>
                  <a:pt x="0" y="9534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115137" y="9225893"/>
            <a:ext cx="3932131" cy="47625"/>
            <a:chOff x="0" y="0"/>
            <a:chExt cx="955344" cy="1157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55344" cy="11571"/>
            </a:xfrm>
            <a:custGeom>
              <a:avLst/>
              <a:gdLst/>
              <a:ahLst/>
              <a:cxnLst/>
              <a:rect r="r" b="b" t="t" l="l"/>
              <a:pathLst>
                <a:path h="11571" w="955344">
                  <a:moveTo>
                    <a:pt x="0" y="0"/>
                  </a:moveTo>
                  <a:lnTo>
                    <a:pt x="955344" y="0"/>
                  </a:lnTo>
                  <a:lnTo>
                    <a:pt x="955344" y="11571"/>
                  </a:lnTo>
                  <a:lnTo>
                    <a:pt x="0" y="115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50000">
                  <a:srgbClr val="FF8C00">
                    <a:alpha val="54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955344" cy="40146"/>
            </a:xfrm>
            <a:prstGeom prst="rect">
              <a:avLst/>
            </a:prstGeom>
          </p:spPr>
          <p:txBody>
            <a:bodyPr anchor="ctr" rtlCol="false" tIns="43506" lIns="43506" bIns="43506" rIns="43506"/>
            <a:lstStyle/>
            <a:p>
              <a:pPr algn="ctr">
                <a:lnSpc>
                  <a:spcPts val="2278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928311" y="8351240"/>
            <a:ext cx="1029612" cy="854578"/>
          </a:xfrm>
          <a:custGeom>
            <a:avLst/>
            <a:gdLst/>
            <a:ahLst/>
            <a:cxnLst/>
            <a:rect r="r" b="b" t="t" l="l"/>
            <a:pathLst>
              <a:path h="854578" w="1029612">
                <a:moveTo>
                  <a:pt x="0" y="0"/>
                </a:moveTo>
                <a:lnTo>
                  <a:pt x="1029612" y="0"/>
                </a:lnTo>
                <a:lnTo>
                  <a:pt x="1029612" y="854579"/>
                </a:lnTo>
                <a:lnTo>
                  <a:pt x="0" y="8545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164892" y="8330634"/>
            <a:ext cx="2882377" cy="875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8"/>
              </a:lnSpc>
            </a:pPr>
            <a:r>
              <a:rPr lang="en-US" sz="339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CTB Crypto &amp; Consulting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209028" y="9283043"/>
            <a:ext cx="2329719" cy="569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6"/>
              </a:lnSpc>
            </a:pPr>
            <a:r>
              <a:rPr lang="en-US" b="true" sz="3035">
                <a:solidFill>
                  <a:srgbClr val="00000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www.ctb.rs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880688" y="5078966"/>
            <a:ext cx="5407654" cy="4000182"/>
          </a:xfrm>
          <a:custGeom>
            <a:avLst/>
            <a:gdLst/>
            <a:ahLst/>
            <a:cxnLst/>
            <a:rect r="r" b="b" t="t" l="l"/>
            <a:pathLst>
              <a:path h="4000182" w="5407654">
                <a:moveTo>
                  <a:pt x="0" y="0"/>
                </a:moveTo>
                <a:lnTo>
                  <a:pt x="5407654" y="0"/>
                </a:lnTo>
                <a:lnTo>
                  <a:pt x="5407654" y="4000182"/>
                </a:lnTo>
                <a:lnTo>
                  <a:pt x="0" y="4000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3201" y="1497751"/>
            <a:ext cx="5528550" cy="7517368"/>
          </a:xfrm>
          <a:custGeom>
            <a:avLst/>
            <a:gdLst/>
            <a:ahLst/>
            <a:cxnLst/>
            <a:rect r="r" b="b" t="t" l="l"/>
            <a:pathLst>
              <a:path h="7517368" w="5528550">
                <a:moveTo>
                  <a:pt x="0" y="0"/>
                </a:moveTo>
                <a:lnTo>
                  <a:pt x="5528550" y="0"/>
                </a:lnTo>
                <a:lnTo>
                  <a:pt x="5528550" y="7517369"/>
                </a:lnTo>
                <a:lnTo>
                  <a:pt x="0" y="7517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70826" y="1602401"/>
            <a:ext cx="5587525" cy="7405838"/>
          </a:xfrm>
          <a:custGeom>
            <a:avLst/>
            <a:gdLst/>
            <a:ahLst/>
            <a:cxnLst/>
            <a:rect r="r" b="b" t="t" l="l"/>
            <a:pathLst>
              <a:path h="7405838" w="5587525">
                <a:moveTo>
                  <a:pt x="0" y="0"/>
                </a:moveTo>
                <a:lnTo>
                  <a:pt x="5587524" y="0"/>
                </a:lnTo>
                <a:lnTo>
                  <a:pt x="5587524" y="7405837"/>
                </a:lnTo>
                <a:lnTo>
                  <a:pt x="0" y="7405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239397" y="0"/>
            <a:ext cx="5048945" cy="5256436"/>
          </a:xfrm>
          <a:custGeom>
            <a:avLst/>
            <a:gdLst/>
            <a:ahLst/>
            <a:cxnLst/>
            <a:rect r="r" b="b" t="t" l="l"/>
            <a:pathLst>
              <a:path h="5256436" w="5048945">
                <a:moveTo>
                  <a:pt x="0" y="0"/>
                </a:moveTo>
                <a:lnTo>
                  <a:pt x="5048945" y="0"/>
                </a:lnTo>
                <a:lnTo>
                  <a:pt x="5048945" y="5256436"/>
                </a:lnTo>
                <a:lnTo>
                  <a:pt x="0" y="5256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96350" y="442589"/>
            <a:ext cx="9748950" cy="1010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b="true" sz="5599" u="sng">
                <a:solidFill>
                  <a:srgbClr val="100F3B"/>
                </a:solidFill>
                <a:latin typeface="Poppins Bold"/>
                <a:ea typeface="Poppins Bold"/>
                <a:cs typeface="Poppins Bold"/>
                <a:sym typeface="Poppins Bold"/>
              </a:rPr>
              <a:t>Istraživanje CFA Instituta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344211" y="9079148"/>
            <a:ext cx="419658" cy="399200"/>
          </a:xfrm>
          <a:custGeom>
            <a:avLst/>
            <a:gdLst/>
            <a:ahLst/>
            <a:cxnLst/>
            <a:rect r="r" b="b" t="t" l="l"/>
            <a:pathLst>
              <a:path h="399200" w="419658">
                <a:moveTo>
                  <a:pt x="0" y="0"/>
                </a:moveTo>
                <a:lnTo>
                  <a:pt x="419658" y="0"/>
                </a:lnTo>
                <a:lnTo>
                  <a:pt x="419658" y="399200"/>
                </a:lnTo>
                <a:lnTo>
                  <a:pt x="0" y="399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920622" y="9157752"/>
            <a:ext cx="8056103" cy="95095"/>
            <a:chOff x="0" y="0"/>
            <a:chExt cx="1957298" cy="2310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57298" cy="23104"/>
            </a:xfrm>
            <a:custGeom>
              <a:avLst/>
              <a:gdLst/>
              <a:ahLst/>
              <a:cxnLst/>
              <a:rect r="r" b="b" t="t" l="l"/>
              <a:pathLst>
                <a:path h="23104" w="1957298">
                  <a:moveTo>
                    <a:pt x="0" y="0"/>
                  </a:moveTo>
                  <a:lnTo>
                    <a:pt x="1957298" y="0"/>
                  </a:lnTo>
                  <a:lnTo>
                    <a:pt x="1957298" y="23104"/>
                  </a:lnTo>
                  <a:lnTo>
                    <a:pt x="0" y="23104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50000">
                  <a:srgbClr val="FF8C00">
                    <a:alpha val="54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957298" cy="51679"/>
            </a:xfrm>
            <a:prstGeom prst="rect">
              <a:avLst/>
            </a:prstGeom>
          </p:spPr>
          <p:txBody>
            <a:bodyPr anchor="ctr" rtlCol="false" tIns="43506" lIns="43506" bIns="43506" rIns="43506"/>
            <a:lstStyle/>
            <a:p>
              <a:pPr algn="ctr">
                <a:lnSpc>
                  <a:spcPts val="2278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208177" y="8807364"/>
            <a:ext cx="1029612" cy="854578"/>
          </a:xfrm>
          <a:custGeom>
            <a:avLst/>
            <a:gdLst/>
            <a:ahLst/>
            <a:cxnLst/>
            <a:rect r="r" b="b" t="t" l="l"/>
            <a:pathLst>
              <a:path h="854578" w="1029612">
                <a:moveTo>
                  <a:pt x="0" y="0"/>
                </a:moveTo>
                <a:lnTo>
                  <a:pt x="1029612" y="0"/>
                </a:lnTo>
                <a:lnTo>
                  <a:pt x="1029612" y="854578"/>
                </a:lnTo>
                <a:lnTo>
                  <a:pt x="0" y="8545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444758" y="8786758"/>
            <a:ext cx="3475864" cy="875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8"/>
              </a:lnSpc>
            </a:pPr>
            <a:r>
              <a:rPr lang="en-US" sz="339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CTB Crypto &amp; Consulting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929581" y="8936945"/>
            <a:ext cx="2329719" cy="569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6"/>
              </a:lnSpc>
            </a:pPr>
            <a:r>
              <a:rPr lang="en-US" b="true" sz="3035">
                <a:solidFill>
                  <a:srgbClr val="00000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www.ctb.rs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E0E0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66023"/>
            <a:ext cx="18288000" cy="8357490"/>
          </a:xfrm>
          <a:custGeom>
            <a:avLst/>
            <a:gdLst/>
            <a:ahLst/>
            <a:cxnLst/>
            <a:rect r="r" b="b" t="t" l="l"/>
            <a:pathLst>
              <a:path h="8357490" w="18288000">
                <a:moveTo>
                  <a:pt x="0" y="0"/>
                </a:moveTo>
                <a:lnTo>
                  <a:pt x="18288000" y="0"/>
                </a:lnTo>
                <a:lnTo>
                  <a:pt x="18288000" y="8357490"/>
                </a:lnTo>
                <a:lnTo>
                  <a:pt x="0" y="8357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199" r="0" b="-1311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282502" y="7499150"/>
            <a:ext cx="3864353" cy="886092"/>
          </a:xfrm>
          <a:custGeom>
            <a:avLst/>
            <a:gdLst/>
            <a:ahLst/>
            <a:cxnLst/>
            <a:rect r="r" b="b" t="t" l="l"/>
            <a:pathLst>
              <a:path h="886092" w="3864353">
                <a:moveTo>
                  <a:pt x="0" y="0"/>
                </a:moveTo>
                <a:lnTo>
                  <a:pt x="3864353" y="0"/>
                </a:lnTo>
                <a:lnTo>
                  <a:pt x="3864353" y="886092"/>
                </a:lnTo>
                <a:lnTo>
                  <a:pt x="0" y="886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191" t="-61421" r="-10949" b="-57877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714188" y="890571"/>
            <a:ext cx="13268520" cy="1010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b="true" sz="55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Upotreba </a:t>
            </a:r>
            <a:r>
              <a:rPr lang="en-US" b="true" sz="5599">
                <a:solidFill>
                  <a:srgbClr val="FF8C00"/>
                </a:solidFill>
                <a:latin typeface="Poppins Bold"/>
                <a:ea typeface="Poppins Bold"/>
                <a:cs typeface="Poppins Bold"/>
                <a:sym typeface="Poppins Bold"/>
              </a:rPr>
              <a:t>stabilnih kriptovaluta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108579" y="1815144"/>
            <a:ext cx="10070843" cy="107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</a:t>
            </a:r>
            <a:r>
              <a:rPr lang="en-US" sz="305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bim transfera stabilnih coina </a:t>
            </a:r>
            <a:r>
              <a:rPr lang="en-US" b="true" sz="3050">
                <a:solidFill>
                  <a:srgbClr val="FF8C00"/>
                </a:solidFill>
                <a:latin typeface="Poppins Bold"/>
                <a:ea typeface="Poppins Bold"/>
                <a:cs typeface="Poppins Bold"/>
                <a:sym typeface="Poppins Bold"/>
              </a:rPr>
              <a:t>porastao </a:t>
            </a:r>
            <a:r>
              <a:rPr lang="en-US" sz="305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 čak </a:t>
            </a:r>
            <a:r>
              <a:rPr lang="en-US" b="true" sz="3050">
                <a:solidFill>
                  <a:srgbClr val="FF8C00"/>
                </a:solidFill>
                <a:latin typeface="Poppins Bold"/>
                <a:ea typeface="Poppins Bold"/>
                <a:cs typeface="Poppins Bold"/>
                <a:sym typeface="Poppins Bold"/>
              </a:rPr>
              <a:t>16 puta</a:t>
            </a:r>
            <a:r>
              <a:rPr lang="en-US" sz="305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tokom poslednje 4 godine.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313027" y="7843601"/>
            <a:ext cx="10070843" cy="541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Licencirana menjačnica od NBS i kHoV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344211" y="9079148"/>
            <a:ext cx="419658" cy="399200"/>
          </a:xfrm>
          <a:custGeom>
            <a:avLst/>
            <a:gdLst/>
            <a:ahLst/>
            <a:cxnLst/>
            <a:rect r="r" b="b" t="t" l="l"/>
            <a:pathLst>
              <a:path h="399200" w="419658">
                <a:moveTo>
                  <a:pt x="0" y="0"/>
                </a:moveTo>
                <a:lnTo>
                  <a:pt x="419658" y="0"/>
                </a:lnTo>
                <a:lnTo>
                  <a:pt x="419658" y="399200"/>
                </a:lnTo>
                <a:lnTo>
                  <a:pt x="0" y="399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728584"/>
            <a:ext cx="1141881" cy="953433"/>
          </a:xfrm>
          <a:custGeom>
            <a:avLst/>
            <a:gdLst/>
            <a:ahLst/>
            <a:cxnLst/>
            <a:rect r="r" b="b" t="t" l="l"/>
            <a:pathLst>
              <a:path h="953433" w="1141881">
                <a:moveTo>
                  <a:pt x="0" y="0"/>
                </a:moveTo>
                <a:lnTo>
                  <a:pt x="1141881" y="0"/>
                </a:lnTo>
                <a:lnTo>
                  <a:pt x="1141881" y="953432"/>
                </a:lnTo>
                <a:lnTo>
                  <a:pt x="0" y="953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5920622" y="9157752"/>
            <a:ext cx="8056103" cy="95095"/>
            <a:chOff x="0" y="0"/>
            <a:chExt cx="1957298" cy="2310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957298" cy="23104"/>
            </a:xfrm>
            <a:custGeom>
              <a:avLst/>
              <a:gdLst/>
              <a:ahLst/>
              <a:cxnLst/>
              <a:rect r="r" b="b" t="t" l="l"/>
              <a:pathLst>
                <a:path h="23104" w="1957298">
                  <a:moveTo>
                    <a:pt x="0" y="0"/>
                  </a:moveTo>
                  <a:lnTo>
                    <a:pt x="1957298" y="0"/>
                  </a:lnTo>
                  <a:lnTo>
                    <a:pt x="1957298" y="23104"/>
                  </a:lnTo>
                  <a:lnTo>
                    <a:pt x="0" y="23104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50000">
                  <a:srgbClr val="FF8C00">
                    <a:alpha val="54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1957298" cy="51679"/>
            </a:xfrm>
            <a:prstGeom prst="rect">
              <a:avLst/>
            </a:prstGeom>
          </p:spPr>
          <p:txBody>
            <a:bodyPr anchor="ctr" rtlCol="false" tIns="43506" lIns="43506" bIns="43506" rIns="43506"/>
            <a:lstStyle/>
            <a:p>
              <a:pPr algn="ctr">
                <a:lnSpc>
                  <a:spcPts val="2278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444758" y="8786758"/>
            <a:ext cx="3475864" cy="875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8"/>
              </a:lnSpc>
            </a:pPr>
            <a:r>
              <a:rPr lang="en-US" sz="339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CTB Crypto &amp; Consulting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929581" y="8936945"/>
            <a:ext cx="2329719" cy="569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6"/>
              </a:lnSpc>
            </a:pPr>
            <a:r>
              <a:rPr lang="en-US" b="true" sz="3035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www.ctb.rs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4699" y="0"/>
            <a:ext cx="15558602" cy="8780295"/>
          </a:xfrm>
          <a:custGeom>
            <a:avLst/>
            <a:gdLst/>
            <a:ahLst/>
            <a:cxnLst/>
            <a:rect r="r" b="b" t="t" l="l"/>
            <a:pathLst>
              <a:path h="8780295" w="15558602">
                <a:moveTo>
                  <a:pt x="0" y="0"/>
                </a:moveTo>
                <a:lnTo>
                  <a:pt x="15558602" y="0"/>
                </a:lnTo>
                <a:lnTo>
                  <a:pt x="15558602" y="8780295"/>
                </a:lnTo>
                <a:lnTo>
                  <a:pt x="0" y="878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3" t="0" r="-3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344211" y="9079148"/>
            <a:ext cx="419658" cy="399200"/>
          </a:xfrm>
          <a:custGeom>
            <a:avLst/>
            <a:gdLst/>
            <a:ahLst/>
            <a:cxnLst/>
            <a:rect r="r" b="b" t="t" l="l"/>
            <a:pathLst>
              <a:path h="399200" w="419658">
                <a:moveTo>
                  <a:pt x="0" y="0"/>
                </a:moveTo>
                <a:lnTo>
                  <a:pt x="419658" y="0"/>
                </a:lnTo>
                <a:lnTo>
                  <a:pt x="419658" y="399200"/>
                </a:lnTo>
                <a:lnTo>
                  <a:pt x="0" y="399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8728584"/>
            <a:ext cx="1141881" cy="953433"/>
          </a:xfrm>
          <a:custGeom>
            <a:avLst/>
            <a:gdLst/>
            <a:ahLst/>
            <a:cxnLst/>
            <a:rect r="r" b="b" t="t" l="l"/>
            <a:pathLst>
              <a:path h="953433" w="1141881">
                <a:moveTo>
                  <a:pt x="0" y="0"/>
                </a:moveTo>
                <a:lnTo>
                  <a:pt x="1141881" y="0"/>
                </a:lnTo>
                <a:lnTo>
                  <a:pt x="1141881" y="953432"/>
                </a:lnTo>
                <a:lnTo>
                  <a:pt x="0" y="953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920622" y="9157752"/>
            <a:ext cx="8056103" cy="95095"/>
            <a:chOff x="0" y="0"/>
            <a:chExt cx="1957298" cy="2310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57298" cy="23104"/>
            </a:xfrm>
            <a:custGeom>
              <a:avLst/>
              <a:gdLst/>
              <a:ahLst/>
              <a:cxnLst/>
              <a:rect r="r" b="b" t="t" l="l"/>
              <a:pathLst>
                <a:path h="23104" w="1957298">
                  <a:moveTo>
                    <a:pt x="0" y="0"/>
                  </a:moveTo>
                  <a:lnTo>
                    <a:pt x="1957298" y="0"/>
                  </a:lnTo>
                  <a:lnTo>
                    <a:pt x="1957298" y="23104"/>
                  </a:lnTo>
                  <a:lnTo>
                    <a:pt x="0" y="23104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50000">
                  <a:srgbClr val="FF8C00">
                    <a:alpha val="54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957298" cy="51679"/>
            </a:xfrm>
            <a:prstGeom prst="rect">
              <a:avLst/>
            </a:prstGeom>
          </p:spPr>
          <p:txBody>
            <a:bodyPr anchor="ctr" rtlCol="false" tIns="43506" lIns="43506" bIns="43506" rIns="43506"/>
            <a:lstStyle/>
            <a:p>
              <a:pPr algn="ctr">
                <a:lnSpc>
                  <a:spcPts val="2278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208177" y="8807364"/>
            <a:ext cx="1029612" cy="854578"/>
          </a:xfrm>
          <a:custGeom>
            <a:avLst/>
            <a:gdLst/>
            <a:ahLst/>
            <a:cxnLst/>
            <a:rect r="r" b="b" t="t" l="l"/>
            <a:pathLst>
              <a:path h="854578" w="1029612">
                <a:moveTo>
                  <a:pt x="0" y="0"/>
                </a:moveTo>
                <a:lnTo>
                  <a:pt x="1029612" y="0"/>
                </a:lnTo>
                <a:lnTo>
                  <a:pt x="1029612" y="854578"/>
                </a:lnTo>
                <a:lnTo>
                  <a:pt x="0" y="85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444758" y="8786758"/>
            <a:ext cx="3475864" cy="875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8"/>
              </a:lnSpc>
            </a:pPr>
            <a:r>
              <a:rPr lang="en-US" sz="339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CTB Crypto &amp; Consulting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929581" y="8936945"/>
            <a:ext cx="2329719" cy="569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6"/>
              </a:lnSpc>
            </a:pPr>
            <a:r>
              <a:rPr lang="en-US" b="true" sz="3035">
                <a:solidFill>
                  <a:srgbClr val="00000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www.ctb.rs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02529" y="-1317251"/>
            <a:ext cx="9234477" cy="9410932"/>
          </a:xfrm>
          <a:custGeom>
            <a:avLst/>
            <a:gdLst/>
            <a:ahLst/>
            <a:cxnLst/>
            <a:rect r="r" b="b" t="t" l="l"/>
            <a:pathLst>
              <a:path h="9410932" w="9234477">
                <a:moveTo>
                  <a:pt x="0" y="0"/>
                </a:moveTo>
                <a:lnTo>
                  <a:pt x="9234476" y="0"/>
                </a:lnTo>
                <a:lnTo>
                  <a:pt x="9234476" y="9410932"/>
                </a:lnTo>
                <a:lnTo>
                  <a:pt x="0" y="9410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097833" y="6575086"/>
            <a:ext cx="6013575" cy="5067490"/>
          </a:xfrm>
          <a:custGeom>
            <a:avLst/>
            <a:gdLst/>
            <a:ahLst/>
            <a:cxnLst/>
            <a:rect r="r" b="b" t="t" l="l"/>
            <a:pathLst>
              <a:path h="5067490" w="6013575">
                <a:moveTo>
                  <a:pt x="0" y="0"/>
                </a:moveTo>
                <a:lnTo>
                  <a:pt x="6013575" y="0"/>
                </a:lnTo>
                <a:lnTo>
                  <a:pt x="6013575" y="5067490"/>
                </a:lnTo>
                <a:lnTo>
                  <a:pt x="0" y="5067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317090" y="-1674095"/>
            <a:ext cx="5090260" cy="4289435"/>
          </a:xfrm>
          <a:custGeom>
            <a:avLst/>
            <a:gdLst/>
            <a:ahLst/>
            <a:cxnLst/>
            <a:rect r="r" b="b" t="t" l="l"/>
            <a:pathLst>
              <a:path h="4289435" w="5090260">
                <a:moveTo>
                  <a:pt x="0" y="0"/>
                </a:moveTo>
                <a:lnTo>
                  <a:pt x="5090260" y="0"/>
                </a:lnTo>
                <a:lnTo>
                  <a:pt x="5090260" y="4289436"/>
                </a:lnTo>
                <a:lnTo>
                  <a:pt x="0" y="428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91524" y="702593"/>
            <a:ext cx="5246370" cy="524637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11601" r="0" b="-11601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name="TextBox 8" id="8"/>
          <p:cNvSpPr txBox="true"/>
          <p:nvPr/>
        </p:nvSpPr>
        <p:spPr>
          <a:xfrm rot="0">
            <a:off x="8849609" y="1614522"/>
            <a:ext cx="8424908" cy="2170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16"/>
              </a:lnSpc>
            </a:pPr>
            <a:r>
              <a:rPr lang="en-US" sz="4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"Uticaj interneta na ekonomiju neće biti veći od uticaja faks mašine."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496701" y="3812678"/>
            <a:ext cx="4777817" cy="651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 i="true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-Paul Krugman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597403" y="5309582"/>
            <a:ext cx="10677115" cy="1716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552"/>
              </a:lnSpc>
            </a:pPr>
            <a:r>
              <a:rPr lang="en-US" b="true" sz="5600">
                <a:solidFill>
                  <a:srgbClr val="FF8C00"/>
                </a:solidFill>
                <a:latin typeface="Poppins Bold"/>
                <a:ea typeface="Poppins Bold"/>
                <a:cs typeface="Poppins Bold"/>
                <a:sym typeface="Poppins Bold"/>
              </a:rPr>
              <a:t>Uložite u svoje znanje</a:t>
            </a:r>
            <a:r>
              <a:rPr lang="en-US" b="true" sz="56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ono plaća najbolje kamate.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968570" y="7192517"/>
            <a:ext cx="11305948" cy="1289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 3-mesečnoj obuci na CTB Akademiji dobijate kompletnu obuku za investiranje u kriptovalute.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4344211" y="9079148"/>
            <a:ext cx="419658" cy="399200"/>
          </a:xfrm>
          <a:custGeom>
            <a:avLst/>
            <a:gdLst/>
            <a:ahLst/>
            <a:cxnLst/>
            <a:rect r="r" b="b" t="t" l="l"/>
            <a:pathLst>
              <a:path h="399200" w="419658">
                <a:moveTo>
                  <a:pt x="0" y="0"/>
                </a:moveTo>
                <a:lnTo>
                  <a:pt x="419658" y="0"/>
                </a:lnTo>
                <a:lnTo>
                  <a:pt x="419658" y="399200"/>
                </a:lnTo>
                <a:lnTo>
                  <a:pt x="0" y="3992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8700" y="8728584"/>
            <a:ext cx="1141881" cy="953433"/>
          </a:xfrm>
          <a:custGeom>
            <a:avLst/>
            <a:gdLst/>
            <a:ahLst/>
            <a:cxnLst/>
            <a:rect r="r" b="b" t="t" l="l"/>
            <a:pathLst>
              <a:path h="953433" w="1141881">
                <a:moveTo>
                  <a:pt x="0" y="0"/>
                </a:moveTo>
                <a:lnTo>
                  <a:pt x="1141881" y="0"/>
                </a:lnTo>
                <a:lnTo>
                  <a:pt x="1141881" y="953432"/>
                </a:lnTo>
                <a:lnTo>
                  <a:pt x="0" y="9534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5920622" y="9157752"/>
            <a:ext cx="8056103" cy="95095"/>
            <a:chOff x="0" y="0"/>
            <a:chExt cx="1957298" cy="2310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57298" cy="23104"/>
            </a:xfrm>
            <a:custGeom>
              <a:avLst/>
              <a:gdLst/>
              <a:ahLst/>
              <a:cxnLst/>
              <a:rect r="r" b="b" t="t" l="l"/>
              <a:pathLst>
                <a:path h="23104" w="1957298">
                  <a:moveTo>
                    <a:pt x="0" y="0"/>
                  </a:moveTo>
                  <a:lnTo>
                    <a:pt x="1957298" y="0"/>
                  </a:lnTo>
                  <a:lnTo>
                    <a:pt x="1957298" y="23104"/>
                  </a:lnTo>
                  <a:lnTo>
                    <a:pt x="0" y="23104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50000">
                  <a:srgbClr val="FF8C00">
                    <a:alpha val="54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1957298" cy="51679"/>
            </a:xfrm>
            <a:prstGeom prst="rect">
              <a:avLst/>
            </a:prstGeom>
          </p:spPr>
          <p:txBody>
            <a:bodyPr anchor="ctr" rtlCol="false" tIns="43506" lIns="43506" bIns="43506" rIns="43506"/>
            <a:lstStyle/>
            <a:p>
              <a:pPr algn="ctr">
                <a:lnSpc>
                  <a:spcPts val="2278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2444758" y="8786758"/>
            <a:ext cx="3475864" cy="875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8"/>
              </a:lnSpc>
            </a:pPr>
            <a:r>
              <a:rPr lang="en-US" sz="339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CTB Crypto &amp; Consulting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929581" y="8936945"/>
            <a:ext cx="2329719" cy="569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6"/>
              </a:lnSpc>
            </a:pPr>
            <a:r>
              <a:rPr lang="en-US" b="true" sz="3035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www.ctb.rs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870735" y="6029954"/>
            <a:ext cx="24958493" cy="1310952"/>
            <a:chOff x="0" y="0"/>
            <a:chExt cx="5102511" cy="26801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102511" cy="268011"/>
            </a:xfrm>
            <a:custGeom>
              <a:avLst/>
              <a:gdLst/>
              <a:ahLst/>
              <a:cxnLst/>
              <a:rect r="r" b="b" t="t" l="l"/>
              <a:pathLst>
                <a:path h="268011" w="5102511">
                  <a:moveTo>
                    <a:pt x="0" y="0"/>
                  </a:moveTo>
                  <a:lnTo>
                    <a:pt x="5102511" y="0"/>
                  </a:lnTo>
                  <a:lnTo>
                    <a:pt x="5102511" y="268011"/>
                  </a:lnTo>
                  <a:lnTo>
                    <a:pt x="0" y="268011"/>
                  </a:lnTo>
                  <a:close/>
                </a:path>
              </a:pathLst>
            </a:custGeom>
            <a:solidFill>
              <a:srgbClr val="F2F5FF">
                <a:alpha val="1098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102511" cy="3061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6019010" y="6298834"/>
            <a:ext cx="6557648" cy="5525967"/>
          </a:xfrm>
          <a:custGeom>
            <a:avLst/>
            <a:gdLst/>
            <a:ahLst/>
            <a:cxnLst/>
            <a:rect r="r" b="b" t="t" l="l"/>
            <a:pathLst>
              <a:path h="5525967" w="6557648">
                <a:moveTo>
                  <a:pt x="0" y="0"/>
                </a:moveTo>
                <a:lnTo>
                  <a:pt x="6557648" y="0"/>
                </a:lnTo>
                <a:lnTo>
                  <a:pt x="6557648" y="5525966"/>
                </a:lnTo>
                <a:lnTo>
                  <a:pt x="0" y="5525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301872" y="-897997"/>
            <a:ext cx="5090260" cy="4289435"/>
          </a:xfrm>
          <a:custGeom>
            <a:avLst/>
            <a:gdLst/>
            <a:ahLst/>
            <a:cxnLst/>
            <a:rect r="r" b="b" t="t" l="l"/>
            <a:pathLst>
              <a:path h="4289435" w="5090260">
                <a:moveTo>
                  <a:pt x="0" y="0"/>
                </a:moveTo>
                <a:lnTo>
                  <a:pt x="5090260" y="0"/>
                </a:lnTo>
                <a:lnTo>
                  <a:pt x="5090260" y="4289436"/>
                </a:lnTo>
                <a:lnTo>
                  <a:pt x="0" y="42894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572545" y="3890679"/>
            <a:ext cx="5537418" cy="1784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854"/>
              </a:lnSpc>
              <a:spcBef>
                <a:spcPct val="0"/>
              </a:spcBef>
            </a:pPr>
            <a:r>
              <a:rPr lang="en-US" b="true" sz="9896">
                <a:solidFill>
                  <a:srgbClr val="FF8C0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Hvala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498885" y="3885298"/>
            <a:ext cx="6145592" cy="1789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854"/>
              </a:lnSpc>
              <a:spcBef>
                <a:spcPct val="0"/>
              </a:spcBef>
            </a:pPr>
            <a:r>
              <a:rPr lang="en-US" sz="989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 pažnji.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987381" y="6405053"/>
            <a:ext cx="4928371" cy="556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8"/>
              </a:lnSpc>
              <a:spcBef>
                <a:spcPct val="0"/>
              </a:spcBef>
            </a:pPr>
            <a:r>
              <a:rPr lang="en-US" sz="309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ivan@ctb.rs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70043" y="6359489"/>
            <a:ext cx="4928371" cy="556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8"/>
              </a:lnSpc>
              <a:spcBef>
                <a:spcPct val="0"/>
              </a:spcBef>
            </a:pPr>
            <a:r>
              <a:rPr lang="en-US" sz="309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www.ctb.rs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858048" y="6359489"/>
            <a:ext cx="4928371" cy="556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8"/>
              </a:lnSpc>
              <a:spcBef>
                <a:spcPct val="0"/>
              </a:spcBef>
            </a:pPr>
            <a:r>
              <a:rPr lang="en-US" sz="309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+381 61 1989218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7292914" y="6561718"/>
            <a:ext cx="399967" cy="399967"/>
          </a:xfrm>
          <a:custGeom>
            <a:avLst/>
            <a:gdLst/>
            <a:ahLst/>
            <a:cxnLst/>
            <a:rect r="r" b="b" t="t" l="l"/>
            <a:pathLst>
              <a:path h="399967" w="399967">
                <a:moveTo>
                  <a:pt x="0" y="0"/>
                </a:moveTo>
                <a:lnTo>
                  <a:pt x="399967" y="0"/>
                </a:lnTo>
                <a:lnTo>
                  <a:pt x="399967" y="399967"/>
                </a:lnTo>
                <a:lnTo>
                  <a:pt x="0" y="3999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75576" y="6484339"/>
            <a:ext cx="399967" cy="399967"/>
          </a:xfrm>
          <a:custGeom>
            <a:avLst/>
            <a:gdLst/>
            <a:ahLst/>
            <a:cxnLst/>
            <a:rect r="r" b="b" t="t" l="l"/>
            <a:pathLst>
              <a:path h="399967" w="399967">
                <a:moveTo>
                  <a:pt x="0" y="0"/>
                </a:moveTo>
                <a:lnTo>
                  <a:pt x="399968" y="0"/>
                </a:lnTo>
                <a:lnTo>
                  <a:pt x="399968" y="399968"/>
                </a:lnTo>
                <a:lnTo>
                  <a:pt x="0" y="399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210252" y="6531010"/>
            <a:ext cx="353296" cy="353296"/>
          </a:xfrm>
          <a:custGeom>
            <a:avLst/>
            <a:gdLst/>
            <a:ahLst/>
            <a:cxnLst/>
            <a:rect r="r" b="b" t="t" l="l"/>
            <a:pathLst>
              <a:path h="353296" w="353296">
                <a:moveTo>
                  <a:pt x="0" y="0"/>
                </a:moveTo>
                <a:lnTo>
                  <a:pt x="353296" y="0"/>
                </a:lnTo>
                <a:lnTo>
                  <a:pt x="353296" y="353297"/>
                </a:lnTo>
                <a:lnTo>
                  <a:pt x="0" y="3532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344211" y="9079148"/>
            <a:ext cx="419658" cy="399200"/>
          </a:xfrm>
          <a:custGeom>
            <a:avLst/>
            <a:gdLst/>
            <a:ahLst/>
            <a:cxnLst/>
            <a:rect r="r" b="b" t="t" l="l"/>
            <a:pathLst>
              <a:path h="399200" w="419658">
                <a:moveTo>
                  <a:pt x="0" y="0"/>
                </a:moveTo>
                <a:lnTo>
                  <a:pt x="419658" y="0"/>
                </a:lnTo>
                <a:lnTo>
                  <a:pt x="419658" y="399200"/>
                </a:lnTo>
                <a:lnTo>
                  <a:pt x="0" y="399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28700" y="8728584"/>
            <a:ext cx="1141881" cy="953433"/>
          </a:xfrm>
          <a:custGeom>
            <a:avLst/>
            <a:gdLst/>
            <a:ahLst/>
            <a:cxnLst/>
            <a:rect r="r" b="b" t="t" l="l"/>
            <a:pathLst>
              <a:path h="953433" w="1141881">
                <a:moveTo>
                  <a:pt x="0" y="0"/>
                </a:moveTo>
                <a:lnTo>
                  <a:pt x="1141881" y="0"/>
                </a:lnTo>
                <a:lnTo>
                  <a:pt x="1141881" y="953432"/>
                </a:lnTo>
                <a:lnTo>
                  <a:pt x="0" y="9534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920622" y="9157752"/>
            <a:ext cx="8056103" cy="95095"/>
            <a:chOff x="0" y="0"/>
            <a:chExt cx="1957298" cy="2310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957298" cy="23104"/>
            </a:xfrm>
            <a:custGeom>
              <a:avLst/>
              <a:gdLst/>
              <a:ahLst/>
              <a:cxnLst/>
              <a:rect r="r" b="b" t="t" l="l"/>
              <a:pathLst>
                <a:path h="23104" w="1957298">
                  <a:moveTo>
                    <a:pt x="0" y="0"/>
                  </a:moveTo>
                  <a:lnTo>
                    <a:pt x="1957298" y="0"/>
                  </a:lnTo>
                  <a:lnTo>
                    <a:pt x="1957298" y="23104"/>
                  </a:lnTo>
                  <a:lnTo>
                    <a:pt x="0" y="23104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50000">
                  <a:srgbClr val="FF8C00">
                    <a:alpha val="54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1957298" cy="51679"/>
            </a:xfrm>
            <a:prstGeom prst="rect">
              <a:avLst/>
            </a:prstGeom>
          </p:spPr>
          <p:txBody>
            <a:bodyPr anchor="ctr" rtlCol="false" tIns="43506" lIns="43506" bIns="43506" rIns="43506"/>
            <a:lstStyle/>
            <a:p>
              <a:pPr algn="ctr">
                <a:lnSpc>
                  <a:spcPts val="2278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2444758" y="8786758"/>
            <a:ext cx="3475864" cy="875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8"/>
              </a:lnSpc>
            </a:pPr>
            <a:r>
              <a:rPr lang="en-US" sz="339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CTB Crypto &amp; Consulting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929581" y="8936945"/>
            <a:ext cx="2329719" cy="569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6"/>
              </a:lnSpc>
            </a:pPr>
            <a:r>
              <a:rPr lang="en-US" b="true" sz="3035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www.ctb.rs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DAGUSnAw7uM</dc:identifier>
  <dcterms:modified xsi:type="dcterms:W3CDTF">2011-08-01T06:04:30Z</dcterms:modified>
  <cp:revision>1</cp:revision>
  <dc:title>Copy of Black Modern Cryptocurrency Presentation</dc:title>
</cp:coreProperties>
</file>