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70" r:id="rId4"/>
    <p:sldId id="257" r:id="rId5"/>
    <p:sldId id="280" r:id="rId6"/>
    <p:sldId id="277" r:id="rId7"/>
    <p:sldId id="278" r:id="rId8"/>
    <p:sldId id="288" r:id="rId9"/>
    <p:sldId id="287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55F76"/>
    <a:srgbClr val="3E4759"/>
    <a:srgbClr val="393739"/>
    <a:srgbClr val="342F3C"/>
    <a:srgbClr val="484648"/>
    <a:srgbClr val="4A484A"/>
    <a:srgbClr val="525052"/>
    <a:srgbClr val="ADADAE"/>
    <a:srgbClr val="ADA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90B65-E1EC-41DB-86E2-971FBF1E2EA7}" v="2" dt="2024-10-21T19:46:2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22" autoAdjust="0"/>
  </p:normalViewPr>
  <p:slideViewPr>
    <p:cSldViewPr snapToGrid="0">
      <p:cViewPr varScale="1">
        <p:scale>
          <a:sx n="90" d="100"/>
          <a:sy n="90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9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đan Lukić" userId="37aea917-0540-4921-aade-786ca2778e8d" providerId="ADAL" clId="{C5A90B65-E1EC-41DB-86E2-971FBF1E2EA7}"/>
    <pc:docChg chg="undo redo custSel addSld delSld modSld">
      <pc:chgData name="Srđan Lukić" userId="37aea917-0540-4921-aade-786ca2778e8d" providerId="ADAL" clId="{C5A90B65-E1EC-41DB-86E2-971FBF1E2EA7}" dt="2024-10-21T19:46:25.798" v="137"/>
      <pc:docMkLst>
        <pc:docMk/>
      </pc:docMkLst>
      <pc:sldChg chg="del">
        <pc:chgData name="Srđan Lukić" userId="37aea917-0540-4921-aade-786ca2778e8d" providerId="ADAL" clId="{C5A90B65-E1EC-41DB-86E2-971FBF1E2EA7}" dt="2024-10-21T19:41:55.628" v="1" actId="2696"/>
        <pc:sldMkLst>
          <pc:docMk/>
          <pc:sldMk cId="4151433043" sldId="274"/>
        </pc:sldMkLst>
      </pc:sldChg>
      <pc:sldChg chg="del">
        <pc:chgData name="Srđan Lukić" userId="37aea917-0540-4921-aade-786ca2778e8d" providerId="ADAL" clId="{C5A90B65-E1EC-41DB-86E2-971FBF1E2EA7}" dt="2024-10-21T19:41:47.999" v="0" actId="2696"/>
        <pc:sldMkLst>
          <pc:docMk/>
          <pc:sldMk cId="2284536952" sldId="284"/>
        </pc:sldMkLst>
      </pc:sldChg>
      <pc:sldChg chg="addSp delSp modSp add mod modNotesTx">
        <pc:chgData name="Srđan Lukić" userId="37aea917-0540-4921-aade-786ca2778e8d" providerId="ADAL" clId="{C5A90B65-E1EC-41DB-86E2-971FBF1E2EA7}" dt="2024-10-21T19:46:25.798" v="137"/>
        <pc:sldMkLst>
          <pc:docMk/>
          <pc:sldMk cId="3834433252" sldId="288"/>
        </pc:sldMkLst>
        <pc:spChg chg="mod">
          <ac:chgData name="Srđan Lukić" userId="37aea917-0540-4921-aade-786ca2778e8d" providerId="ADAL" clId="{C5A90B65-E1EC-41DB-86E2-971FBF1E2EA7}" dt="2024-10-21T19:43:03.712" v="73" actId="1076"/>
          <ac:spMkLst>
            <pc:docMk/>
            <pc:sldMk cId="3834433252" sldId="288"/>
            <ac:spMk id="2" creationId="{B7048832-DA18-0B38-E1DA-0B6377DFF637}"/>
          </ac:spMkLst>
        </pc:spChg>
        <pc:spChg chg="del">
          <ac:chgData name="Srđan Lukić" userId="37aea917-0540-4921-aade-786ca2778e8d" providerId="ADAL" clId="{C5A90B65-E1EC-41DB-86E2-971FBF1E2EA7}" dt="2024-10-21T19:42:52.672" v="70" actId="478"/>
          <ac:spMkLst>
            <pc:docMk/>
            <pc:sldMk cId="3834433252" sldId="288"/>
            <ac:spMk id="6" creationId="{57DD22EF-9E3A-63DA-2E9D-79D08DD84F86}"/>
          </ac:spMkLst>
        </pc:spChg>
        <pc:spChg chg="del">
          <ac:chgData name="Srđan Lukić" userId="37aea917-0540-4921-aade-786ca2778e8d" providerId="ADAL" clId="{C5A90B65-E1EC-41DB-86E2-971FBF1E2EA7}" dt="2024-10-21T19:42:50.378" v="69" actId="478"/>
          <ac:spMkLst>
            <pc:docMk/>
            <pc:sldMk cId="3834433252" sldId="288"/>
            <ac:spMk id="191" creationId="{FA718AE5-BE43-D10C-BF74-114859DB61D9}"/>
          </ac:spMkLst>
        </pc:spChg>
        <pc:grpChg chg="del">
          <ac:chgData name="Srđan Lukić" userId="37aea917-0540-4921-aade-786ca2778e8d" providerId="ADAL" clId="{C5A90B65-E1EC-41DB-86E2-971FBF1E2EA7}" dt="2024-10-21T19:42:59.138" v="71" actId="478"/>
          <ac:grpSpMkLst>
            <pc:docMk/>
            <pc:sldMk cId="3834433252" sldId="288"/>
            <ac:grpSpMk id="170" creationId="{39BCD6DC-394C-702C-3E53-99B39B649428}"/>
          </ac:grpSpMkLst>
        </pc:grpChg>
        <pc:grpChg chg="del">
          <ac:chgData name="Srđan Lukić" userId="37aea917-0540-4921-aade-786ca2778e8d" providerId="ADAL" clId="{C5A90B65-E1EC-41DB-86E2-971FBF1E2EA7}" dt="2024-10-21T19:42:59.138" v="71" actId="478"/>
          <ac:grpSpMkLst>
            <pc:docMk/>
            <pc:sldMk cId="3834433252" sldId="288"/>
            <ac:grpSpMk id="172" creationId="{2B83B08D-8EE5-E23E-ABCC-B8EE7FB8078F}"/>
          </ac:grpSpMkLst>
        </pc:grpChg>
        <pc:grpChg chg="add del">
          <ac:chgData name="Srđan Lukić" userId="37aea917-0540-4921-aade-786ca2778e8d" providerId="ADAL" clId="{C5A90B65-E1EC-41DB-86E2-971FBF1E2EA7}" dt="2024-10-21T19:43:33.044" v="76" actId="478"/>
          <ac:grpSpMkLst>
            <pc:docMk/>
            <pc:sldMk cId="3834433252" sldId="288"/>
            <ac:grpSpMk id="174" creationId="{150B2184-B870-213C-446B-353D94884EB5}"/>
          </ac:grpSpMkLst>
        </pc:grpChg>
        <pc:grpChg chg="del">
          <ac:chgData name="Srđan Lukić" userId="37aea917-0540-4921-aade-786ca2778e8d" providerId="ADAL" clId="{C5A90B65-E1EC-41DB-86E2-971FBF1E2EA7}" dt="2024-10-21T19:42:59.138" v="71" actId="478"/>
          <ac:grpSpMkLst>
            <pc:docMk/>
            <pc:sldMk cId="3834433252" sldId="288"/>
            <ac:grpSpMk id="176" creationId="{AB5273E7-B0B7-C45A-DB65-51C56350BCF0}"/>
          </ac:grpSpMkLst>
        </pc:grpChg>
        <pc:grpChg chg="add del">
          <ac:chgData name="Srđan Lukić" userId="37aea917-0540-4921-aade-786ca2778e8d" providerId="ADAL" clId="{C5A90B65-E1EC-41DB-86E2-971FBF1E2EA7}" dt="2024-10-21T19:43:33.044" v="76" actId="478"/>
          <ac:grpSpMkLst>
            <pc:docMk/>
            <pc:sldMk cId="3834433252" sldId="288"/>
            <ac:grpSpMk id="178" creationId="{E900B513-324B-DF32-6835-BB3AA0D26F33}"/>
          </ac:grpSpMkLst>
        </pc:grpChg>
        <pc:picChg chg="add mod">
          <ac:chgData name="Srđan Lukić" userId="37aea917-0540-4921-aade-786ca2778e8d" providerId="ADAL" clId="{C5A90B65-E1EC-41DB-86E2-971FBF1E2EA7}" dt="2024-10-21T19:46:25.798" v="137"/>
          <ac:picMkLst>
            <pc:docMk/>
            <pc:sldMk cId="3834433252" sldId="288"/>
            <ac:picMk id="8" creationId="{6DE6FE8E-0D95-C98A-98C2-4830FAC5B378}"/>
          </ac:picMkLst>
        </pc:picChg>
        <pc:cxnChg chg="del">
          <ac:chgData name="Srđan Lukić" userId="37aea917-0540-4921-aade-786ca2778e8d" providerId="ADAL" clId="{C5A90B65-E1EC-41DB-86E2-971FBF1E2EA7}" dt="2024-10-21T19:42:59.138" v="71" actId="478"/>
          <ac:cxnSpMkLst>
            <pc:docMk/>
            <pc:sldMk cId="3834433252" sldId="288"/>
            <ac:cxnSpMk id="51" creationId="{2255E3AD-4DF5-16A3-91E3-CB0A2D989EF0}"/>
          </ac:cxnSpMkLst>
        </pc:cxnChg>
        <pc:cxnChg chg="del">
          <ac:chgData name="Srđan Lukić" userId="37aea917-0540-4921-aade-786ca2778e8d" providerId="ADAL" clId="{C5A90B65-E1EC-41DB-86E2-971FBF1E2EA7}" dt="2024-10-21T19:42:59.138" v="71" actId="478"/>
          <ac:cxnSpMkLst>
            <pc:docMk/>
            <pc:sldMk cId="3834433252" sldId="288"/>
            <ac:cxnSpMk id="54" creationId="{FD880C44-0721-59DA-8650-3CB3E8124D96}"/>
          </ac:cxnSpMkLst>
        </pc:cxnChg>
        <pc:cxnChg chg="del">
          <ac:chgData name="Srđan Lukić" userId="37aea917-0540-4921-aade-786ca2778e8d" providerId="ADAL" clId="{C5A90B65-E1EC-41DB-86E2-971FBF1E2EA7}" dt="2024-10-21T19:42:59.138" v="71" actId="478"/>
          <ac:cxnSpMkLst>
            <pc:docMk/>
            <pc:sldMk cId="3834433252" sldId="288"/>
            <ac:cxnSpMk id="55" creationId="{8C05FBBB-C377-0E4F-A704-90769B92E403}"/>
          </ac:cxnSpMkLst>
        </pc:cxnChg>
        <pc:cxnChg chg="del mod">
          <ac:chgData name="Srđan Lukić" userId="37aea917-0540-4921-aade-786ca2778e8d" providerId="ADAL" clId="{C5A90B65-E1EC-41DB-86E2-971FBF1E2EA7}" dt="2024-10-21T19:42:59.138" v="71" actId="478"/>
          <ac:cxnSpMkLst>
            <pc:docMk/>
            <pc:sldMk cId="3834433252" sldId="288"/>
            <ac:cxnSpMk id="56" creationId="{13495F16-8BF0-0A30-CB18-9FDF7A159DC3}"/>
          </ac:cxnSpMkLst>
        </pc:cxnChg>
        <pc:cxnChg chg="del">
          <ac:chgData name="Srđan Lukić" userId="37aea917-0540-4921-aade-786ca2778e8d" providerId="ADAL" clId="{C5A90B65-E1EC-41DB-86E2-971FBF1E2EA7}" dt="2024-10-21T19:42:59.138" v="71" actId="478"/>
          <ac:cxnSpMkLst>
            <pc:docMk/>
            <pc:sldMk cId="3834433252" sldId="288"/>
            <ac:cxnSpMk id="61" creationId="{89AA22A1-905F-2467-69B5-F57BB55A103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80161-1E6F-4149-AC48-6693B82E18BD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62A18767-97BA-4EB4-BF85-90365D182EE2}">
      <dgm:prSet phldrT="[Text]"/>
      <dgm:spPr/>
      <dgm:t>
        <a:bodyPr/>
        <a:lstStyle/>
        <a:p>
          <a:r>
            <a:rPr lang="sr-Latn-RS" noProof="0" dirty="0"/>
            <a:t>Iskustvo naših konsultanata u oblasti AI/ML</a:t>
          </a:r>
        </a:p>
      </dgm:t>
    </dgm:pt>
    <dgm:pt modelId="{C6439003-98D5-40FF-9254-55A94B44021E}" type="parTrans" cxnId="{B2CC4720-7E8E-46FB-B690-5BFEA397FDE4}">
      <dgm:prSet/>
      <dgm:spPr/>
      <dgm:t>
        <a:bodyPr/>
        <a:lstStyle/>
        <a:p>
          <a:endParaRPr lang="en-GB"/>
        </a:p>
      </dgm:t>
    </dgm:pt>
    <dgm:pt modelId="{46A35484-71C6-47C1-B002-3D3AAEDDE219}" type="sibTrans" cxnId="{B2CC4720-7E8E-46FB-B690-5BFEA397FDE4}">
      <dgm:prSet/>
      <dgm:spPr/>
      <dgm:t>
        <a:bodyPr/>
        <a:lstStyle/>
        <a:p>
          <a:endParaRPr lang="en-GB"/>
        </a:p>
      </dgm:t>
    </dgm:pt>
    <dgm:pt modelId="{53F4A152-179A-4151-BD9C-CEF7F0680F25}">
      <dgm:prSet phldrT="[Text]"/>
      <dgm:spPr/>
      <dgm:t>
        <a:bodyPr/>
        <a:lstStyle/>
        <a:p>
          <a:r>
            <a:rPr lang="sr-Latn-RS" noProof="0" dirty="0" err="1"/>
            <a:t>Coca</a:t>
          </a:r>
          <a:r>
            <a:rPr lang="sr-Latn-RS" noProof="0" dirty="0"/>
            <a:t>-Cola</a:t>
          </a:r>
        </a:p>
      </dgm:t>
    </dgm:pt>
    <dgm:pt modelId="{D0881278-0686-490E-AD44-95DDFD7DDE9E}" type="parTrans" cxnId="{2ECD8112-08AC-4E0E-A3E3-3E8CA356A314}">
      <dgm:prSet/>
      <dgm:spPr/>
      <dgm:t>
        <a:bodyPr/>
        <a:lstStyle/>
        <a:p>
          <a:endParaRPr lang="en-GB"/>
        </a:p>
      </dgm:t>
    </dgm:pt>
    <dgm:pt modelId="{E5DF2D80-0DAF-4CCF-BDF7-731CD8293D1D}" type="sibTrans" cxnId="{2ECD8112-08AC-4E0E-A3E3-3E8CA356A314}">
      <dgm:prSet/>
      <dgm:spPr/>
      <dgm:t>
        <a:bodyPr/>
        <a:lstStyle/>
        <a:p>
          <a:endParaRPr lang="en-GB"/>
        </a:p>
      </dgm:t>
    </dgm:pt>
    <dgm:pt modelId="{0779C254-3C07-4345-A892-950B36403998}">
      <dgm:prSet phldrT="[Text]"/>
      <dgm:spPr/>
      <dgm:t>
        <a:bodyPr/>
        <a:lstStyle/>
        <a:p>
          <a:r>
            <a:rPr lang="sr-Latn-RS" noProof="0" dirty="0"/>
            <a:t>SAP Partner</a:t>
          </a:r>
        </a:p>
      </dgm:t>
    </dgm:pt>
    <dgm:pt modelId="{A7446836-A4D2-4675-8FCF-3DD7B15A5F20}" type="parTrans" cxnId="{0E339F7A-991C-4582-BC99-E9ECF8FB2917}">
      <dgm:prSet/>
      <dgm:spPr/>
      <dgm:t>
        <a:bodyPr/>
        <a:lstStyle/>
        <a:p>
          <a:endParaRPr lang="en-GB"/>
        </a:p>
      </dgm:t>
    </dgm:pt>
    <dgm:pt modelId="{FECE4EED-39C5-4771-A95D-56BAD50D903A}" type="sibTrans" cxnId="{0E339F7A-991C-4582-BC99-E9ECF8FB2917}">
      <dgm:prSet/>
      <dgm:spPr/>
      <dgm:t>
        <a:bodyPr/>
        <a:lstStyle/>
        <a:p>
          <a:endParaRPr lang="en-GB"/>
        </a:p>
      </dgm:t>
    </dgm:pt>
    <dgm:pt modelId="{CF21718A-6592-4C6F-94EE-4DAE00DF3D83}">
      <dgm:prSet phldrT="[Text]"/>
      <dgm:spPr/>
      <dgm:t>
        <a:bodyPr/>
        <a:lstStyle/>
        <a:p>
          <a:r>
            <a:rPr lang="sr-Latn-RS" noProof="0" dirty="0"/>
            <a:t>Specijalizovan za oblast analitike i AI</a:t>
          </a:r>
        </a:p>
      </dgm:t>
    </dgm:pt>
    <dgm:pt modelId="{F138E6F2-9CCD-455B-9743-F0B42B572A5B}" type="parTrans" cxnId="{24273BDC-D875-42BF-ADE8-7D8890C943E8}">
      <dgm:prSet/>
      <dgm:spPr/>
      <dgm:t>
        <a:bodyPr/>
        <a:lstStyle/>
        <a:p>
          <a:endParaRPr lang="en-GB"/>
        </a:p>
      </dgm:t>
    </dgm:pt>
    <dgm:pt modelId="{A89C14C6-8E06-480A-8ECD-2CDAE46859E4}" type="sibTrans" cxnId="{24273BDC-D875-42BF-ADE8-7D8890C943E8}">
      <dgm:prSet/>
      <dgm:spPr/>
      <dgm:t>
        <a:bodyPr/>
        <a:lstStyle/>
        <a:p>
          <a:endParaRPr lang="en-GB"/>
        </a:p>
      </dgm:t>
    </dgm:pt>
    <dgm:pt modelId="{9D678C67-EEDC-4532-AA14-3CB28A545C66}">
      <dgm:prSet phldrT="[Text]"/>
      <dgm:spPr/>
      <dgm:t>
        <a:bodyPr/>
        <a:lstStyle/>
        <a:p>
          <a:r>
            <a:rPr lang="sr-Latn-RS" noProof="0" dirty="0" err="1"/>
            <a:t>Ministartstvo</a:t>
          </a:r>
          <a:r>
            <a:rPr lang="sr-Latn-RS" noProof="0" dirty="0"/>
            <a:t> finansija</a:t>
          </a:r>
        </a:p>
      </dgm:t>
    </dgm:pt>
    <dgm:pt modelId="{C78DE55B-DB73-4E73-91F6-58C259AE21F4}" type="parTrans" cxnId="{57CB7FE0-4666-496C-86B4-45507CBABB8A}">
      <dgm:prSet/>
      <dgm:spPr/>
      <dgm:t>
        <a:bodyPr/>
        <a:lstStyle/>
        <a:p>
          <a:endParaRPr lang="en-GB"/>
        </a:p>
      </dgm:t>
    </dgm:pt>
    <dgm:pt modelId="{E8D0F3CE-B076-4BBF-87FF-00AD2722DDB4}" type="sibTrans" cxnId="{57CB7FE0-4666-496C-86B4-45507CBABB8A}">
      <dgm:prSet/>
      <dgm:spPr/>
      <dgm:t>
        <a:bodyPr/>
        <a:lstStyle/>
        <a:p>
          <a:endParaRPr lang="en-GB"/>
        </a:p>
      </dgm:t>
    </dgm:pt>
    <dgm:pt modelId="{8AD59450-9838-4ECF-8202-E3F3AADE9FFC}">
      <dgm:prSet phldrT="[Text]"/>
      <dgm:spPr/>
      <dgm:t>
        <a:bodyPr/>
        <a:lstStyle/>
        <a:p>
          <a:r>
            <a:rPr lang="sr-Latn-RS" noProof="0" dirty="0"/>
            <a:t>Veliki </a:t>
          </a:r>
          <a:r>
            <a:rPr lang="sr-Latn-RS" noProof="0" dirty="0" err="1"/>
            <a:t>telko</a:t>
          </a:r>
          <a:r>
            <a:rPr lang="sr-Latn-RS" noProof="0" dirty="0"/>
            <a:t> operateri u svetu</a:t>
          </a:r>
        </a:p>
      </dgm:t>
    </dgm:pt>
    <dgm:pt modelId="{594AAAEB-AF5D-4392-BE23-4E02DDFAF6F2}" type="parTrans" cxnId="{653E4EE9-E74A-49FA-AC82-B9F2E2431C35}">
      <dgm:prSet/>
      <dgm:spPr/>
      <dgm:t>
        <a:bodyPr/>
        <a:lstStyle/>
        <a:p>
          <a:endParaRPr lang="en-GB"/>
        </a:p>
      </dgm:t>
    </dgm:pt>
    <dgm:pt modelId="{6F61C96E-F230-4F4D-B1BB-CD77F866FA42}" type="sibTrans" cxnId="{653E4EE9-E74A-49FA-AC82-B9F2E2431C35}">
      <dgm:prSet/>
      <dgm:spPr/>
      <dgm:t>
        <a:bodyPr/>
        <a:lstStyle/>
        <a:p>
          <a:endParaRPr lang="en-GB"/>
        </a:p>
      </dgm:t>
    </dgm:pt>
    <dgm:pt modelId="{61DF056B-1F48-42EC-B757-FAB8E02C0162}">
      <dgm:prSet phldrT="[Text]"/>
      <dgm:spPr/>
      <dgm:t>
        <a:bodyPr/>
        <a:lstStyle/>
        <a:p>
          <a:r>
            <a:rPr lang="sr-Latn-RS" noProof="0" dirty="0"/>
            <a:t>Iskustvo u analitici podataka i integraciji sistema</a:t>
          </a:r>
        </a:p>
      </dgm:t>
    </dgm:pt>
    <dgm:pt modelId="{497AE5B8-8ED9-4620-8789-FB600EC700DC}" type="parTrans" cxnId="{CAB00710-DBC9-4756-BF92-B629C06E1755}">
      <dgm:prSet/>
      <dgm:spPr/>
      <dgm:t>
        <a:bodyPr/>
        <a:lstStyle/>
        <a:p>
          <a:endParaRPr lang="en-GB"/>
        </a:p>
      </dgm:t>
    </dgm:pt>
    <dgm:pt modelId="{C99A46ED-EC63-4B1E-885C-EB00AF499003}" type="sibTrans" cxnId="{CAB00710-DBC9-4756-BF92-B629C06E1755}">
      <dgm:prSet/>
      <dgm:spPr/>
      <dgm:t>
        <a:bodyPr/>
        <a:lstStyle/>
        <a:p>
          <a:endParaRPr lang="en-GB"/>
        </a:p>
      </dgm:t>
    </dgm:pt>
    <dgm:pt modelId="{453F839C-D63C-4A61-B916-D4BF2EBEF07B}">
      <dgm:prSet phldrT="[Text]"/>
      <dgm:spPr/>
      <dgm:t>
        <a:bodyPr/>
        <a:lstStyle/>
        <a:p>
          <a:r>
            <a:rPr lang="sr-Latn-RS" noProof="0" dirty="0"/>
            <a:t>Data </a:t>
          </a:r>
          <a:r>
            <a:rPr lang="en-GB" noProof="0" dirty="0"/>
            <a:t>engineering</a:t>
          </a:r>
          <a:endParaRPr lang="sr-Latn-RS" noProof="0" dirty="0"/>
        </a:p>
      </dgm:t>
    </dgm:pt>
    <dgm:pt modelId="{08385BA3-EE55-466F-8F1C-2C23D10BAD69}" type="parTrans" cxnId="{B0B4A06F-612E-4158-A253-C973038FA4BE}">
      <dgm:prSet/>
      <dgm:spPr/>
      <dgm:t>
        <a:bodyPr/>
        <a:lstStyle/>
        <a:p>
          <a:endParaRPr lang="en-GB"/>
        </a:p>
      </dgm:t>
    </dgm:pt>
    <dgm:pt modelId="{23B7856A-0C2E-47A6-84A8-C9F11B527E73}" type="sibTrans" cxnId="{B0B4A06F-612E-4158-A253-C973038FA4BE}">
      <dgm:prSet/>
      <dgm:spPr/>
      <dgm:t>
        <a:bodyPr/>
        <a:lstStyle/>
        <a:p>
          <a:endParaRPr lang="en-GB"/>
        </a:p>
      </dgm:t>
    </dgm:pt>
    <dgm:pt modelId="{DD1C6B97-FBD9-4820-ACC0-A6B88D27F2BE}">
      <dgm:prSet phldrT="[Text]"/>
      <dgm:spPr/>
      <dgm:t>
        <a:bodyPr/>
        <a:lstStyle/>
        <a:p>
          <a:r>
            <a:rPr lang="sr-Latn-RS" noProof="0" dirty="0"/>
            <a:t>SAP BW, SAC</a:t>
          </a:r>
        </a:p>
      </dgm:t>
    </dgm:pt>
    <dgm:pt modelId="{ED4B2529-9F1E-45A4-BF94-04163A88D59E}" type="parTrans" cxnId="{9504D43A-EA09-4CF1-ADE4-3A960522CA23}">
      <dgm:prSet/>
      <dgm:spPr/>
      <dgm:t>
        <a:bodyPr/>
        <a:lstStyle/>
        <a:p>
          <a:endParaRPr lang="en-GB"/>
        </a:p>
      </dgm:t>
    </dgm:pt>
    <dgm:pt modelId="{A0B959B8-CD26-46B7-A62D-2491347CFEDC}" type="sibTrans" cxnId="{9504D43A-EA09-4CF1-ADE4-3A960522CA23}">
      <dgm:prSet/>
      <dgm:spPr/>
      <dgm:t>
        <a:bodyPr/>
        <a:lstStyle/>
        <a:p>
          <a:endParaRPr lang="en-GB"/>
        </a:p>
      </dgm:t>
    </dgm:pt>
    <dgm:pt modelId="{DD15AC04-FAAD-4F07-9A3E-7D1E712A92A1}">
      <dgm:prSet phldrT="[Text]"/>
      <dgm:spPr/>
      <dgm:t>
        <a:bodyPr/>
        <a:lstStyle/>
        <a:p>
          <a:r>
            <a:rPr lang="sr-Latn-RS" noProof="0" dirty="0" err="1"/>
            <a:t>Big</a:t>
          </a:r>
          <a:r>
            <a:rPr lang="sr-Latn-RS" noProof="0" dirty="0"/>
            <a:t> data</a:t>
          </a:r>
        </a:p>
      </dgm:t>
    </dgm:pt>
    <dgm:pt modelId="{808CA14B-D5E6-49E4-AC0C-437DC8774C1C}" type="parTrans" cxnId="{035E9177-4DF0-4213-988B-51AC468A81DD}">
      <dgm:prSet/>
      <dgm:spPr/>
      <dgm:t>
        <a:bodyPr/>
        <a:lstStyle/>
        <a:p>
          <a:endParaRPr lang="en-GB"/>
        </a:p>
      </dgm:t>
    </dgm:pt>
    <dgm:pt modelId="{07A8213D-FB35-4DF0-954A-1C26B2C47919}" type="sibTrans" cxnId="{035E9177-4DF0-4213-988B-51AC468A81DD}">
      <dgm:prSet/>
      <dgm:spPr/>
      <dgm:t>
        <a:bodyPr/>
        <a:lstStyle/>
        <a:p>
          <a:endParaRPr lang="en-GB"/>
        </a:p>
      </dgm:t>
    </dgm:pt>
    <dgm:pt modelId="{00A860CC-1AEF-4310-980B-4C09B8ECF062}" type="pres">
      <dgm:prSet presAssocID="{BFC80161-1E6F-4149-AC48-6693B82E18BD}" presName="linear" presStyleCnt="0">
        <dgm:presLayoutVars>
          <dgm:animLvl val="lvl"/>
          <dgm:resizeHandles val="exact"/>
        </dgm:presLayoutVars>
      </dgm:prSet>
      <dgm:spPr/>
    </dgm:pt>
    <dgm:pt modelId="{EFE0CD09-4B5E-4C1E-A65D-F57999A8C6AF}" type="pres">
      <dgm:prSet presAssocID="{62A18767-97BA-4EB4-BF85-90365D182E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047C1E-3F47-4B1B-BF35-C05348FDA321}" type="pres">
      <dgm:prSet presAssocID="{62A18767-97BA-4EB4-BF85-90365D182EE2}" presName="childText" presStyleLbl="revTx" presStyleIdx="0" presStyleCnt="3">
        <dgm:presLayoutVars>
          <dgm:bulletEnabled val="1"/>
        </dgm:presLayoutVars>
      </dgm:prSet>
      <dgm:spPr/>
    </dgm:pt>
    <dgm:pt modelId="{E5D05F8D-03D8-4C1C-9CD5-C42B7ACEF7B8}" type="pres">
      <dgm:prSet presAssocID="{61DF056B-1F48-42EC-B757-FAB8E02C01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71E10B-59CE-437E-AA45-21F00D1CEC1F}" type="pres">
      <dgm:prSet presAssocID="{61DF056B-1F48-42EC-B757-FAB8E02C0162}" presName="childText" presStyleLbl="revTx" presStyleIdx="1" presStyleCnt="3">
        <dgm:presLayoutVars>
          <dgm:bulletEnabled val="1"/>
        </dgm:presLayoutVars>
      </dgm:prSet>
      <dgm:spPr/>
    </dgm:pt>
    <dgm:pt modelId="{271BBAC5-DCCB-45EA-9473-F5B948848329}" type="pres">
      <dgm:prSet presAssocID="{0779C254-3C07-4345-A892-950B36403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41583B4-2072-469E-8BD8-2FF86EDDC3A1}" type="pres">
      <dgm:prSet presAssocID="{0779C254-3C07-4345-A892-950B3640399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0D39A03-F9CC-469D-9078-51611AA2E6A0}" type="presOf" srcId="{8AD59450-9838-4ECF-8202-E3F3AADE9FFC}" destId="{7D047C1E-3F47-4B1B-BF35-C05348FDA321}" srcOrd="0" destOrd="2" presId="urn:microsoft.com/office/officeart/2005/8/layout/vList2"/>
    <dgm:cxn modelId="{CAB00710-DBC9-4756-BF92-B629C06E1755}" srcId="{BFC80161-1E6F-4149-AC48-6693B82E18BD}" destId="{61DF056B-1F48-42EC-B757-FAB8E02C0162}" srcOrd="1" destOrd="0" parTransId="{497AE5B8-8ED9-4620-8789-FB600EC700DC}" sibTransId="{C99A46ED-EC63-4B1E-885C-EB00AF499003}"/>
    <dgm:cxn modelId="{C4436F12-D602-43DF-8404-EE186CE29DE5}" type="presOf" srcId="{9D678C67-EEDC-4532-AA14-3CB28A545C66}" destId="{7D047C1E-3F47-4B1B-BF35-C05348FDA321}" srcOrd="0" destOrd="1" presId="urn:microsoft.com/office/officeart/2005/8/layout/vList2"/>
    <dgm:cxn modelId="{2ECD8112-08AC-4E0E-A3E3-3E8CA356A314}" srcId="{62A18767-97BA-4EB4-BF85-90365D182EE2}" destId="{53F4A152-179A-4151-BD9C-CEF7F0680F25}" srcOrd="0" destOrd="0" parTransId="{D0881278-0686-490E-AD44-95DDFD7DDE9E}" sibTransId="{E5DF2D80-0DAF-4CCF-BDF7-731CD8293D1D}"/>
    <dgm:cxn modelId="{650CD112-B80A-4980-8CB8-303CC1EEE3F6}" type="presOf" srcId="{53F4A152-179A-4151-BD9C-CEF7F0680F25}" destId="{7D047C1E-3F47-4B1B-BF35-C05348FDA321}" srcOrd="0" destOrd="0" presId="urn:microsoft.com/office/officeart/2005/8/layout/vList2"/>
    <dgm:cxn modelId="{B2CC4720-7E8E-46FB-B690-5BFEA397FDE4}" srcId="{BFC80161-1E6F-4149-AC48-6693B82E18BD}" destId="{62A18767-97BA-4EB4-BF85-90365D182EE2}" srcOrd="0" destOrd="0" parTransId="{C6439003-98D5-40FF-9254-55A94B44021E}" sibTransId="{46A35484-71C6-47C1-B002-3D3AAEDDE219}"/>
    <dgm:cxn modelId="{45AC2933-E501-4EBB-8305-486DC50868E8}" type="presOf" srcId="{DD1C6B97-FBD9-4820-ACC0-A6B88D27F2BE}" destId="{8F71E10B-59CE-437E-AA45-21F00D1CEC1F}" srcOrd="0" destOrd="1" presId="urn:microsoft.com/office/officeart/2005/8/layout/vList2"/>
    <dgm:cxn modelId="{9504D43A-EA09-4CF1-ADE4-3A960522CA23}" srcId="{61DF056B-1F48-42EC-B757-FAB8E02C0162}" destId="{DD1C6B97-FBD9-4820-ACC0-A6B88D27F2BE}" srcOrd="1" destOrd="0" parTransId="{ED4B2529-9F1E-45A4-BF94-04163A88D59E}" sibTransId="{A0B959B8-CD26-46B7-A62D-2491347CFEDC}"/>
    <dgm:cxn modelId="{33367041-8C9C-4C44-9944-2392BB5841FC}" type="presOf" srcId="{62A18767-97BA-4EB4-BF85-90365D182EE2}" destId="{EFE0CD09-4B5E-4C1E-A65D-F57999A8C6AF}" srcOrd="0" destOrd="0" presId="urn:microsoft.com/office/officeart/2005/8/layout/vList2"/>
    <dgm:cxn modelId="{30C9D148-3DC1-4B66-A002-FDD51C60048B}" type="presOf" srcId="{CF21718A-6592-4C6F-94EE-4DAE00DF3D83}" destId="{041583B4-2072-469E-8BD8-2FF86EDDC3A1}" srcOrd="0" destOrd="0" presId="urn:microsoft.com/office/officeart/2005/8/layout/vList2"/>
    <dgm:cxn modelId="{B0B4A06F-612E-4158-A253-C973038FA4BE}" srcId="{61DF056B-1F48-42EC-B757-FAB8E02C0162}" destId="{453F839C-D63C-4A61-B916-D4BF2EBEF07B}" srcOrd="0" destOrd="0" parTransId="{08385BA3-EE55-466F-8F1C-2C23D10BAD69}" sibTransId="{23B7856A-0C2E-47A6-84A8-C9F11B527E73}"/>
    <dgm:cxn modelId="{035E9177-4DF0-4213-988B-51AC468A81DD}" srcId="{61DF056B-1F48-42EC-B757-FAB8E02C0162}" destId="{DD15AC04-FAAD-4F07-9A3E-7D1E712A92A1}" srcOrd="2" destOrd="0" parTransId="{808CA14B-D5E6-49E4-AC0C-437DC8774C1C}" sibTransId="{07A8213D-FB35-4DF0-954A-1C26B2C47919}"/>
    <dgm:cxn modelId="{0E339F7A-991C-4582-BC99-E9ECF8FB2917}" srcId="{BFC80161-1E6F-4149-AC48-6693B82E18BD}" destId="{0779C254-3C07-4345-A892-950B36403998}" srcOrd="2" destOrd="0" parTransId="{A7446836-A4D2-4675-8FCF-3DD7B15A5F20}" sibTransId="{FECE4EED-39C5-4771-A95D-56BAD50D903A}"/>
    <dgm:cxn modelId="{73EDC17A-CB53-48B2-A6F9-97EC81B7BF48}" type="presOf" srcId="{61DF056B-1F48-42EC-B757-FAB8E02C0162}" destId="{E5D05F8D-03D8-4C1C-9CD5-C42B7ACEF7B8}" srcOrd="0" destOrd="0" presId="urn:microsoft.com/office/officeart/2005/8/layout/vList2"/>
    <dgm:cxn modelId="{893FB07E-10B5-4E8D-9CB6-676ABA15494C}" type="presOf" srcId="{453F839C-D63C-4A61-B916-D4BF2EBEF07B}" destId="{8F71E10B-59CE-437E-AA45-21F00D1CEC1F}" srcOrd="0" destOrd="0" presId="urn:microsoft.com/office/officeart/2005/8/layout/vList2"/>
    <dgm:cxn modelId="{946AD985-FF1C-4122-B130-0671DE822819}" type="presOf" srcId="{0779C254-3C07-4345-A892-950B36403998}" destId="{271BBAC5-DCCB-45EA-9473-F5B948848329}" srcOrd="0" destOrd="0" presId="urn:microsoft.com/office/officeart/2005/8/layout/vList2"/>
    <dgm:cxn modelId="{7116C29B-F9B0-4C89-8DAE-6EE6131E5DF3}" type="presOf" srcId="{DD15AC04-FAAD-4F07-9A3E-7D1E712A92A1}" destId="{8F71E10B-59CE-437E-AA45-21F00D1CEC1F}" srcOrd="0" destOrd="2" presId="urn:microsoft.com/office/officeart/2005/8/layout/vList2"/>
    <dgm:cxn modelId="{24273BDC-D875-42BF-ADE8-7D8890C943E8}" srcId="{0779C254-3C07-4345-A892-950B36403998}" destId="{CF21718A-6592-4C6F-94EE-4DAE00DF3D83}" srcOrd="0" destOrd="0" parTransId="{F138E6F2-9CCD-455B-9743-F0B42B572A5B}" sibTransId="{A89C14C6-8E06-480A-8ECD-2CDAE46859E4}"/>
    <dgm:cxn modelId="{57CB7FE0-4666-496C-86B4-45507CBABB8A}" srcId="{62A18767-97BA-4EB4-BF85-90365D182EE2}" destId="{9D678C67-EEDC-4532-AA14-3CB28A545C66}" srcOrd="1" destOrd="0" parTransId="{C78DE55B-DB73-4E73-91F6-58C259AE21F4}" sibTransId="{E8D0F3CE-B076-4BBF-87FF-00AD2722DDB4}"/>
    <dgm:cxn modelId="{653E4EE9-E74A-49FA-AC82-B9F2E2431C35}" srcId="{62A18767-97BA-4EB4-BF85-90365D182EE2}" destId="{8AD59450-9838-4ECF-8202-E3F3AADE9FFC}" srcOrd="2" destOrd="0" parTransId="{594AAAEB-AF5D-4392-BE23-4E02DDFAF6F2}" sibTransId="{6F61C96E-F230-4F4D-B1BB-CD77F866FA42}"/>
    <dgm:cxn modelId="{E6B681F4-4871-4C9A-83AE-39E225837E8E}" type="presOf" srcId="{BFC80161-1E6F-4149-AC48-6693B82E18BD}" destId="{00A860CC-1AEF-4310-980B-4C09B8ECF062}" srcOrd="0" destOrd="0" presId="urn:microsoft.com/office/officeart/2005/8/layout/vList2"/>
    <dgm:cxn modelId="{ED763B13-3C5A-4E7F-A4C2-2A78E77D4884}" type="presParOf" srcId="{00A860CC-1AEF-4310-980B-4C09B8ECF062}" destId="{EFE0CD09-4B5E-4C1E-A65D-F57999A8C6AF}" srcOrd="0" destOrd="0" presId="urn:microsoft.com/office/officeart/2005/8/layout/vList2"/>
    <dgm:cxn modelId="{35341C4F-66C5-49A8-A8BE-37337B09FEAC}" type="presParOf" srcId="{00A860CC-1AEF-4310-980B-4C09B8ECF062}" destId="{7D047C1E-3F47-4B1B-BF35-C05348FDA321}" srcOrd="1" destOrd="0" presId="urn:microsoft.com/office/officeart/2005/8/layout/vList2"/>
    <dgm:cxn modelId="{50DC2E3D-B1FA-42D8-AD1D-70A211DCB597}" type="presParOf" srcId="{00A860CC-1AEF-4310-980B-4C09B8ECF062}" destId="{E5D05F8D-03D8-4C1C-9CD5-C42B7ACEF7B8}" srcOrd="2" destOrd="0" presId="urn:microsoft.com/office/officeart/2005/8/layout/vList2"/>
    <dgm:cxn modelId="{7487798D-4F94-46ED-860C-521370C503BD}" type="presParOf" srcId="{00A860CC-1AEF-4310-980B-4C09B8ECF062}" destId="{8F71E10B-59CE-437E-AA45-21F00D1CEC1F}" srcOrd="3" destOrd="0" presId="urn:microsoft.com/office/officeart/2005/8/layout/vList2"/>
    <dgm:cxn modelId="{AA6CF55E-E6AE-46A0-B36D-77306BB6A816}" type="presParOf" srcId="{00A860CC-1AEF-4310-980B-4C09B8ECF062}" destId="{271BBAC5-DCCB-45EA-9473-F5B948848329}" srcOrd="4" destOrd="0" presId="urn:microsoft.com/office/officeart/2005/8/layout/vList2"/>
    <dgm:cxn modelId="{B409D5C0-2461-44D9-BAD9-1877D9FE0B3C}" type="presParOf" srcId="{00A860CC-1AEF-4310-980B-4C09B8ECF062}" destId="{041583B4-2072-469E-8BD8-2FF86EDDC3A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0CD09-4B5E-4C1E-A65D-F57999A8C6AF}">
      <dsp:nvSpPr>
        <dsp:cNvPr id="0" name=""/>
        <dsp:cNvSpPr/>
      </dsp:nvSpPr>
      <dsp:spPr>
        <a:xfrm>
          <a:off x="0" y="50738"/>
          <a:ext cx="10840528" cy="6142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noProof="0" dirty="0"/>
            <a:t>Iskustvo naših konsultanata u oblasti AI/ML</a:t>
          </a:r>
        </a:p>
      </dsp:txBody>
      <dsp:txXfrm>
        <a:off x="29985" y="80723"/>
        <a:ext cx="10780558" cy="554280"/>
      </dsp:txXfrm>
    </dsp:sp>
    <dsp:sp modelId="{7D047C1E-3F47-4B1B-BF35-C05348FDA321}">
      <dsp:nvSpPr>
        <dsp:cNvPr id="0" name=""/>
        <dsp:cNvSpPr/>
      </dsp:nvSpPr>
      <dsp:spPr>
        <a:xfrm>
          <a:off x="0" y="664988"/>
          <a:ext cx="1084052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1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 err="1"/>
            <a:t>Coca</a:t>
          </a:r>
          <a:r>
            <a:rPr lang="sr-Latn-RS" sz="2000" kern="1200" noProof="0" dirty="0"/>
            <a:t>-Cola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 err="1"/>
            <a:t>Ministartstvo</a:t>
          </a:r>
          <a:r>
            <a:rPr lang="sr-Latn-RS" sz="2000" kern="1200" noProof="0" dirty="0"/>
            <a:t> finansija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/>
            <a:t>Veliki </a:t>
          </a:r>
          <a:r>
            <a:rPr lang="sr-Latn-RS" sz="2000" kern="1200" noProof="0" dirty="0" err="1"/>
            <a:t>telko</a:t>
          </a:r>
          <a:r>
            <a:rPr lang="sr-Latn-RS" sz="2000" kern="1200" noProof="0" dirty="0"/>
            <a:t> operateri u svetu</a:t>
          </a:r>
        </a:p>
      </dsp:txBody>
      <dsp:txXfrm>
        <a:off x="0" y="664988"/>
        <a:ext cx="10840528" cy="1035000"/>
      </dsp:txXfrm>
    </dsp:sp>
    <dsp:sp modelId="{E5D05F8D-03D8-4C1C-9CD5-C42B7ACEF7B8}">
      <dsp:nvSpPr>
        <dsp:cNvPr id="0" name=""/>
        <dsp:cNvSpPr/>
      </dsp:nvSpPr>
      <dsp:spPr>
        <a:xfrm>
          <a:off x="0" y="1699988"/>
          <a:ext cx="10840528" cy="6142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noProof="0" dirty="0"/>
            <a:t>Iskustvo u analitici podataka i integraciji sistema</a:t>
          </a:r>
        </a:p>
      </dsp:txBody>
      <dsp:txXfrm>
        <a:off x="29985" y="1729973"/>
        <a:ext cx="10780558" cy="554280"/>
      </dsp:txXfrm>
    </dsp:sp>
    <dsp:sp modelId="{8F71E10B-59CE-437E-AA45-21F00D1CEC1F}">
      <dsp:nvSpPr>
        <dsp:cNvPr id="0" name=""/>
        <dsp:cNvSpPr/>
      </dsp:nvSpPr>
      <dsp:spPr>
        <a:xfrm>
          <a:off x="0" y="2314238"/>
          <a:ext cx="1084052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1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/>
            <a:t>Data </a:t>
          </a:r>
          <a:r>
            <a:rPr lang="en-GB" sz="2000" kern="1200" noProof="0" dirty="0"/>
            <a:t>engineering</a:t>
          </a:r>
          <a:endParaRPr lang="sr-Latn-R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/>
            <a:t>SAP BW, SAC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 err="1"/>
            <a:t>Big</a:t>
          </a:r>
          <a:r>
            <a:rPr lang="sr-Latn-RS" sz="2000" kern="1200" noProof="0" dirty="0"/>
            <a:t> data</a:t>
          </a:r>
        </a:p>
      </dsp:txBody>
      <dsp:txXfrm>
        <a:off x="0" y="2314238"/>
        <a:ext cx="10840528" cy="1035000"/>
      </dsp:txXfrm>
    </dsp:sp>
    <dsp:sp modelId="{271BBAC5-DCCB-45EA-9473-F5B948848329}">
      <dsp:nvSpPr>
        <dsp:cNvPr id="0" name=""/>
        <dsp:cNvSpPr/>
      </dsp:nvSpPr>
      <dsp:spPr>
        <a:xfrm>
          <a:off x="0" y="3349238"/>
          <a:ext cx="10840528" cy="6142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noProof="0" dirty="0"/>
            <a:t>SAP Partner</a:t>
          </a:r>
        </a:p>
      </dsp:txBody>
      <dsp:txXfrm>
        <a:off x="29985" y="3379223"/>
        <a:ext cx="10780558" cy="554280"/>
      </dsp:txXfrm>
    </dsp:sp>
    <dsp:sp modelId="{041583B4-2072-469E-8BD8-2FF86EDDC3A1}">
      <dsp:nvSpPr>
        <dsp:cNvPr id="0" name=""/>
        <dsp:cNvSpPr/>
      </dsp:nvSpPr>
      <dsp:spPr>
        <a:xfrm>
          <a:off x="0" y="3963488"/>
          <a:ext cx="1084052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18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000" kern="1200" noProof="0" dirty="0"/>
            <a:t>Specijalizovan za oblast analitike i AI</a:t>
          </a:r>
        </a:p>
      </dsp:txBody>
      <dsp:txXfrm>
        <a:off x="0" y="3963488"/>
        <a:ext cx="10840528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8FF62-8EBD-B5CB-C14D-4614417A61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1F6B4-E676-57C5-C5B0-BCD70829FB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F636-EC56-472C-8097-280802FEB9C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A97E9-AB45-D98F-C70F-5E23FDEC5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A44F1-CB6E-F9F5-39BA-74BD2E8CDE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69600-09D0-4886-99DF-C98158A5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523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F39F0-A2C3-4462-B8C4-BDCBA90B736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8427-32E8-40AC-B220-BF03AAD7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fundamental differences between obtaining information using ChatGPT and a search engine lie in how they process queries, deliver responses, and interact with users:</a:t>
            </a:r>
          </a:p>
          <a:p>
            <a:endParaRPr lang="en-GB" dirty="0"/>
          </a:p>
          <a:p>
            <a:r>
              <a:rPr lang="en-GB" dirty="0"/>
              <a:t>1. **Response Generation vs. Information Retrieval**:</a:t>
            </a:r>
          </a:p>
          <a:p>
            <a:r>
              <a:rPr lang="en-GB" dirty="0"/>
              <a:t>   - **ChatGPT**: It generates responses based on patterns learned from a large dataset. It aims to provide conversational answers, explanations, and tailored responses based on the context of the conversation.</a:t>
            </a:r>
          </a:p>
          <a:p>
            <a:r>
              <a:rPr lang="en-GB" dirty="0"/>
              <a:t>   - **Search Engines**: They retrieve information from indexed web pages based on the keywords in the user's query. They provide a list of links or snippets from various sources, requiring the user to click through to find the specific information.</a:t>
            </a:r>
          </a:p>
          <a:p>
            <a:endParaRPr lang="en-GB" dirty="0"/>
          </a:p>
          <a:p>
            <a:r>
              <a:rPr lang="en-GB" dirty="0"/>
              <a:t>2. **Interactivity**:</a:t>
            </a:r>
          </a:p>
          <a:p>
            <a:r>
              <a:rPr lang="en-GB" dirty="0"/>
              <a:t>   - **ChatGPT**: Offers a more interactive and conversational experience. Users can ask follow-up questions or request clarifications, and the model can adjust its responses accordingly.</a:t>
            </a:r>
          </a:p>
          <a:p>
            <a:r>
              <a:rPr lang="en-GB" dirty="0"/>
              <a:t>   - **Search Engines**: Provide a more static interaction, where users typically receive a list of results and must sift through them to find relevant information.</a:t>
            </a:r>
          </a:p>
          <a:p>
            <a:endParaRPr lang="en-GB" dirty="0"/>
          </a:p>
          <a:p>
            <a:r>
              <a:rPr lang="en-GB" dirty="0"/>
              <a:t>3. **Context Understanding**:</a:t>
            </a:r>
          </a:p>
          <a:p>
            <a:r>
              <a:rPr lang="en-GB" dirty="0"/>
              <a:t>   - **ChatGPT**: Can maintain context over the course of a conversation, allowing for more nuanced and detailed exchanges.</a:t>
            </a:r>
          </a:p>
          <a:p>
            <a:r>
              <a:rPr lang="en-GB" dirty="0"/>
              <a:t>   - **Search Engines**: Generally treat each query independently, lacking the ability to remember previous interactions or queries.</a:t>
            </a:r>
          </a:p>
          <a:p>
            <a:endParaRPr lang="en-GB" dirty="0"/>
          </a:p>
          <a:p>
            <a:r>
              <a:rPr lang="en-GB" dirty="0"/>
              <a:t>4. **Depth of Information**:</a:t>
            </a:r>
          </a:p>
          <a:p>
            <a:r>
              <a:rPr lang="en-GB" dirty="0"/>
              <a:t>   - **ChatGPT**: Can provide synthesized information and explanations based on its training, but it does not access real-time data or external databases.</a:t>
            </a:r>
          </a:p>
          <a:p>
            <a:r>
              <a:rPr lang="en-GB" dirty="0"/>
              <a:t>   - **Search Engines**: Offer access to a vast array of up-to-date information from multiple sources, allowing users to find the latest news, research, or specific details.</a:t>
            </a:r>
          </a:p>
          <a:p>
            <a:endParaRPr lang="en-GB" dirty="0"/>
          </a:p>
          <a:p>
            <a:r>
              <a:rPr lang="en-GB" dirty="0"/>
              <a:t>5. **Bias and Accuracy**:</a:t>
            </a:r>
          </a:p>
          <a:p>
            <a:r>
              <a:rPr lang="en-GB" dirty="0"/>
              <a:t>   - **ChatGPT**: May reflect biases present in its training data and may sometimes generate incorrect or misleading information, as it doesn't verify facts against live data.</a:t>
            </a:r>
          </a:p>
          <a:p>
            <a:r>
              <a:rPr lang="en-GB" dirty="0"/>
              <a:t>   - **Search Engines**: Return results from various sources, which can include both reliable and unreliable information, making it important for users to critically evaluate the sources they choose.</a:t>
            </a:r>
          </a:p>
          <a:p>
            <a:endParaRPr lang="en-GB" dirty="0"/>
          </a:p>
          <a:p>
            <a:r>
              <a:rPr lang="en-GB" dirty="0"/>
              <a:t>In summary, ChatGPT is more about generating conversational responses and engaging interactions, while search engines focus on retrieving and presenting existing information from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B8427-32E8-40AC-B220-BF03AAD75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bdabe659f4_0_16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bdabe659f4_0_16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B8427-32E8-40AC-B220-BF03AAD75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linkedin.com/company/89607490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D face graphic">
            <a:extLst>
              <a:ext uri="{FF2B5EF4-FFF2-40B4-BE49-F238E27FC236}">
                <a16:creationId xmlns:a16="http://schemas.microsoft.com/office/drawing/2014/main" id="{307EBEA4-64DE-8F1E-BE4E-B15EE0EFC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022" y="0"/>
            <a:ext cx="928497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B217C3-E3CC-7E40-2E77-C84A18C718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1000">
                <a:schemeClr val="bg1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73DB-BC9E-1DFE-703F-B5B90875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5" y="2328657"/>
            <a:ext cx="5247965" cy="1892506"/>
          </a:xfrm>
        </p:spPr>
        <p:txBody>
          <a:bodyPr wrap="square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2CD98-2BB3-DAAB-FA5B-A0AD8DF555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034" y="4305420"/>
            <a:ext cx="5247966" cy="711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ptos Narrow" panose="020B0004020202020204" pitchFamily="34" charset="0"/>
              </a:defRPr>
            </a:lvl1pPr>
          </a:lstStyle>
          <a:p>
            <a:pPr lvl="0"/>
            <a:r>
              <a:rPr lang="sr-Latn-RS" dirty="0" err="1"/>
              <a:t>Subtitle</a:t>
            </a:r>
            <a:r>
              <a:rPr lang="sr-Latn-RS" dirty="0"/>
              <a:t> </a:t>
            </a:r>
            <a:r>
              <a:rPr lang="sr-Latn-RS" dirty="0" err="1"/>
              <a:t>text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2F45D87-24DB-A568-DA5A-D11028CE39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034" y="5717221"/>
            <a:ext cx="5247966" cy="28641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sr-Latn-RS" dirty="0"/>
              <a:t>Date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0523C6AF-55CC-D670-8B3F-49BC14EE09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852555"/>
            <a:ext cx="1387453" cy="1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boxes with tit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5" y="856800"/>
            <a:ext cx="10512425" cy="14270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459" y="2629789"/>
            <a:ext cx="5023424" cy="511585"/>
          </a:xfrm>
          <a:solidFill>
            <a:schemeClr val="accent2"/>
          </a:solidFill>
        </p:spPr>
        <p:txBody>
          <a:bodyPr lIns="36000" tIns="46800" anchor="ctr">
            <a:normAutofit/>
          </a:bodyPr>
          <a:lstStyle>
            <a:lvl1pPr marL="0" indent="0" algn="ctr">
              <a:buNone/>
              <a:defRPr sz="1800" b="0" i="0" u="none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459" y="3287211"/>
            <a:ext cx="5023424" cy="2753372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927" y="2629789"/>
            <a:ext cx="5048163" cy="511585"/>
          </a:xfrm>
          <a:solidFill>
            <a:schemeClr val="accent4">
              <a:lumMod val="75000"/>
            </a:schemeClr>
          </a:solidFill>
        </p:spPr>
        <p:txBody>
          <a:bodyPr lIns="36000" tIns="46800" anchor="ctr">
            <a:normAutofit/>
          </a:bodyPr>
          <a:lstStyle>
            <a:lvl1pPr marL="0" indent="0" algn="ctr">
              <a:buNone/>
              <a:defRPr sz="1800" b="0" i="0" u="none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927" y="3287211"/>
            <a:ext cx="5048163" cy="2753372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CEBC8D-D238-B068-92A6-E6607671BB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7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 textboxes with tit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B92A-AAF1-0F83-666C-654680F0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5C959-5B71-29BA-DB70-1C373888F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6" y="3310358"/>
            <a:ext cx="3204000" cy="2711029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65CCC4-7591-40A7-8A32-837386A9E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6" y="2588501"/>
            <a:ext cx="3204000" cy="544356"/>
          </a:xfrm>
          <a:solidFill>
            <a:schemeClr val="accent2">
              <a:lumMod val="75000"/>
            </a:schemeClr>
          </a:solidFill>
        </p:spPr>
        <p:txBody>
          <a:bodyPr lIns="36000" tIns="46800" anchor="ctr">
            <a:noAutofit/>
          </a:bodyPr>
          <a:lstStyle>
            <a:lvl1pPr algn="ctr">
              <a:lnSpc>
                <a:spcPts val="2100"/>
              </a:lnSpc>
              <a:defRPr sz="2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C98C1F-599C-6F8E-7EE4-A1C5752D0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548" y="3310359"/>
            <a:ext cx="3204000" cy="2711029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857B5FF-2D73-7238-4AE9-0B01699B4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6548" y="2588502"/>
            <a:ext cx="3204000" cy="544356"/>
          </a:xfrm>
          <a:solidFill>
            <a:schemeClr val="accent2"/>
          </a:solidFill>
        </p:spPr>
        <p:txBody>
          <a:bodyPr lIns="36000" tIns="46800" anchor="ctr">
            <a:noAutofit/>
          </a:bodyPr>
          <a:lstStyle>
            <a:lvl1pPr algn="ctr">
              <a:lnSpc>
                <a:spcPts val="2100"/>
              </a:lnSpc>
              <a:defRPr sz="2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8EBC649-F22F-22C9-20D3-BC81C61FA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3309" y="3310359"/>
            <a:ext cx="3204000" cy="2711029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859A0A-0E05-DCFF-C420-8FEC0C84D2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309" y="2588502"/>
            <a:ext cx="3204000" cy="544356"/>
          </a:xfrm>
          <a:solidFill>
            <a:schemeClr val="accent2">
              <a:lumMod val="60000"/>
              <a:lumOff val="40000"/>
            </a:schemeClr>
          </a:solidFill>
        </p:spPr>
        <p:txBody>
          <a:bodyPr lIns="36000" tIns="46800" anchor="ctr">
            <a:noAutofit/>
          </a:bodyPr>
          <a:lstStyle>
            <a:lvl1pPr algn="ctr">
              <a:lnSpc>
                <a:spcPts val="2100"/>
              </a:lnSpc>
              <a:defRPr sz="20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C80EE1-5CE7-85A0-F457-0190A57D2CEF}"/>
              </a:ext>
            </a:extLst>
          </p:cNvPr>
          <p:cNvCxnSpPr>
            <a:cxnSpLocks/>
          </p:cNvCxnSpPr>
          <p:nvPr userDrawn="1"/>
        </p:nvCxnSpPr>
        <p:spPr>
          <a:xfrm>
            <a:off x="4270167" y="3310358"/>
            <a:ext cx="0" cy="271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565FF-7B84-54A0-6F0F-8C551676987F}"/>
              </a:ext>
            </a:extLst>
          </p:cNvPr>
          <p:cNvCxnSpPr>
            <a:cxnSpLocks/>
          </p:cNvCxnSpPr>
          <p:nvPr userDrawn="1"/>
        </p:nvCxnSpPr>
        <p:spPr>
          <a:xfrm>
            <a:off x="7926929" y="3310358"/>
            <a:ext cx="0" cy="271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6EAF284-BA78-1262-5CC1-43A7C9A9F7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9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5" y="855611"/>
            <a:ext cx="10512426" cy="144517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49261C1-1CD1-1246-ED0D-00C859068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2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CECBC72-C730-CD15-28E1-F71AE9EA5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432" y="211356"/>
            <a:ext cx="575151" cy="6202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A42E9-E838-3B51-DA75-9F1A631F6E92}"/>
              </a:ext>
            </a:extLst>
          </p:cNvPr>
          <p:cNvCxnSpPr>
            <a:cxnSpLocks/>
          </p:cNvCxnSpPr>
          <p:nvPr userDrawn="1"/>
        </p:nvCxnSpPr>
        <p:spPr>
          <a:xfrm>
            <a:off x="11713904" y="5408794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31AA76-C483-35C0-BE27-65596CBDEC26}"/>
              </a:ext>
            </a:extLst>
          </p:cNvPr>
          <p:cNvCxnSpPr>
            <a:cxnSpLocks/>
          </p:cNvCxnSpPr>
          <p:nvPr userDrawn="1"/>
        </p:nvCxnSpPr>
        <p:spPr>
          <a:xfrm>
            <a:off x="545915" y="846085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85850FA-E227-E30C-1EEC-BE971F90BD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4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37" y="844261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741" y="844261"/>
            <a:ext cx="4567184" cy="5175537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7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88B5CF-B063-9C80-CAEF-782D58A0EDA2}"/>
              </a:ext>
            </a:extLst>
          </p:cNvPr>
          <p:cNvCxnSpPr>
            <a:cxnSpLocks/>
          </p:cNvCxnSpPr>
          <p:nvPr userDrawn="1"/>
        </p:nvCxnSpPr>
        <p:spPr>
          <a:xfrm>
            <a:off x="11713904" y="5408794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96118E-0660-71D1-E88D-769DB98C9251}"/>
              </a:ext>
            </a:extLst>
          </p:cNvPr>
          <p:cNvCxnSpPr>
            <a:cxnSpLocks/>
          </p:cNvCxnSpPr>
          <p:nvPr userDrawn="1"/>
        </p:nvCxnSpPr>
        <p:spPr>
          <a:xfrm>
            <a:off x="545915" y="846085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6BCCFCB-4F40-F59F-A81B-72F6D7E3A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7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33" y="846000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6000" y="846000"/>
            <a:ext cx="4566213" cy="5175388"/>
          </a:xfrm>
        </p:spPr>
        <p:txBody>
          <a:bodyPr/>
          <a:lstStyle>
            <a:lvl1pPr marL="0" indent="0">
              <a:buNone/>
              <a:defRPr sz="3200">
                <a:latin typeface="Aptos 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9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Aptos 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E9F376-8089-DF2F-66E0-72FCC34CC119}"/>
              </a:ext>
            </a:extLst>
          </p:cNvPr>
          <p:cNvCxnSpPr>
            <a:cxnSpLocks/>
          </p:cNvCxnSpPr>
          <p:nvPr userDrawn="1"/>
        </p:nvCxnSpPr>
        <p:spPr>
          <a:xfrm>
            <a:off x="11713904" y="5408794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2919A-CBA6-05DB-FA62-2FE4B0621188}"/>
              </a:ext>
            </a:extLst>
          </p:cNvPr>
          <p:cNvCxnSpPr>
            <a:cxnSpLocks/>
          </p:cNvCxnSpPr>
          <p:nvPr userDrawn="1"/>
        </p:nvCxnSpPr>
        <p:spPr>
          <a:xfrm>
            <a:off x="545915" y="846085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698BAFB-9696-8E56-35F2-6A2F9AE03C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67852" y="836613"/>
            <a:ext cx="1193219" cy="5184775"/>
          </a:xfrm>
        </p:spPr>
        <p:txBody>
          <a:bodyPr vert="eaVert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788" y="836613"/>
            <a:ext cx="8430879" cy="5184775"/>
          </a:xfrm>
        </p:spPr>
        <p:txBody>
          <a:bodyPr vert="eaVert">
            <a:normAutofit/>
          </a:bodyPr>
          <a:lstStyle>
            <a:lvl1pPr>
              <a:defRPr sz="1600">
                <a:latin typeface="Aptos" panose="020B0004020202020204" pitchFamily="34" charset="0"/>
              </a:defRPr>
            </a:lvl1pPr>
            <a:lvl2pPr>
              <a:defRPr sz="16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9252" y="2454222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F1375B9-61EA-A42F-A433-7B1A2A3CE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2273" y="3118851"/>
            <a:ext cx="575151" cy="6202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592270-F69E-B430-0B68-45D6BDB967BA}"/>
              </a:ext>
            </a:extLst>
          </p:cNvPr>
          <p:cNvCxnSpPr>
            <a:cxnSpLocks/>
          </p:cNvCxnSpPr>
          <p:nvPr userDrawn="1"/>
        </p:nvCxnSpPr>
        <p:spPr>
          <a:xfrm>
            <a:off x="11713904" y="5408794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24C9BF-0655-39D2-46F4-71CCF8F80FCB}"/>
              </a:ext>
            </a:extLst>
          </p:cNvPr>
          <p:cNvCxnSpPr>
            <a:cxnSpLocks/>
          </p:cNvCxnSpPr>
          <p:nvPr userDrawn="1"/>
        </p:nvCxnSpPr>
        <p:spPr>
          <a:xfrm>
            <a:off x="545915" y="846085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4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_Thank you slide">
    <p:bg>
      <p:bgRef idx="1001">
        <a:schemeClr val="bg1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14E57-56D5-AAEE-A75C-0CC4DE791BE8}"/>
              </a:ext>
            </a:extLst>
          </p:cNvPr>
          <p:cNvSpPr txBox="1"/>
          <p:nvPr userDrawn="1"/>
        </p:nvSpPr>
        <p:spPr>
          <a:xfrm>
            <a:off x="839789" y="874573"/>
            <a:ext cx="6718480" cy="33845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r-Latn-RS" sz="6600" dirty="0">
                <a:latin typeface="+mj-lt"/>
              </a:rPr>
              <a:t>Hvala vam!</a:t>
            </a:r>
            <a:endParaRPr lang="en-US" sz="66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419DD-071C-5587-7E6F-D44752991BD7}"/>
              </a:ext>
            </a:extLst>
          </p:cNvPr>
          <p:cNvSpPr txBox="1"/>
          <p:nvPr userDrawn="1"/>
        </p:nvSpPr>
        <p:spPr>
          <a:xfrm>
            <a:off x="865253" y="4221162"/>
            <a:ext cx="5790190" cy="18002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r-Latn-RS" sz="2000" dirty="0"/>
              <a:t>Imate dodatna pitanja? Slobodno nam se obratite: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Srdjan.Lukic</a:t>
            </a:r>
            <a:r>
              <a:rPr lang="en-US" sz="2000" dirty="0"/>
              <a:t>@</a:t>
            </a:r>
            <a:r>
              <a:rPr lang="sr-Latn-RS" sz="2000" dirty="0" err="1"/>
              <a:t>sinfon</a:t>
            </a:r>
            <a:r>
              <a:rPr lang="en-US" sz="2000" dirty="0"/>
              <a:t>.com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www.</a:t>
            </a:r>
            <a:r>
              <a:rPr lang="en-GB" sz="2000" dirty="0" err="1"/>
              <a:t>sinfon</a:t>
            </a:r>
            <a:r>
              <a:rPr lang="sr-Latn-RS" sz="2000" dirty="0"/>
              <a:t>.</a:t>
            </a:r>
            <a:r>
              <a:rPr lang="en-GB" sz="2000" dirty="0" err="1"/>
              <a:t>rs</a:t>
            </a:r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err="1">
                <a:hlinkClick r:id="rId2"/>
              </a:rPr>
              <a:t>linkedin</a:t>
            </a:r>
            <a:endParaRPr lang="en-US" sz="2000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328BA98-DE8B-9F8D-92E7-89CF844C47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760" y="4620987"/>
            <a:ext cx="1387453" cy="1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6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userDrawn="1">
  <p:cSld name="_Marketing copy textbox">
    <p:bg>
      <p:bgRef idx="1001">
        <a:schemeClr val="bg1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870167-756B-3BBF-C242-146049E25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42466" cy="6858000"/>
          </a:xfrm>
          <a:prstGeom prst="rect">
            <a:avLst/>
          </a:prstGeom>
        </p:spPr>
      </p:pic>
      <p:cxnSp>
        <p:nvCxnSpPr>
          <p:cNvPr id="25" name="Google Shape;879;p63">
            <a:extLst>
              <a:ext uri="{FF2B5EF4-FFF2-40B4-BE49-F238E27FC236}">
                <a16:creationId xmlns:a16="http://schemas.microsoft.com/office/drawing/2014/main" id="{F95504C6-B7C8-7E1B-0071-BA8E88C5D684}"/>
              </a:ext>
            </a:extLst>
          </p:cNvPr>
          <p:cNvCxnSpPr>
            <a:cxnSpLocks/>
          </p:cNvCxnSpPr>
          <p:nvPr userDrawn="1"/>
        </p:nvCxnSpPr>
        <p:spPr>
          <a:xfrm>
            <a:off x="5571451" y="1626235"/>
            <a:ext cx="0" cy="3421930"/>
          </a:xfrm>
          <a:prstGeom prst="straightConnector1">
            <a:avLst/>
          </a:prstGeom>
          <a:noFill/>
          <a:ln w="571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6" name="Picture 25" descr="A black and white logo&#10;&#10;Description automatically generated">
            <a:extLst>
              <a:ext uri="{FF2B5EF4-FFF2-40B4-BE49-F238E27FC236}">
                <a16:creationId xmlns:a16="http://schemas.microsoft.com/office/drawing/2014/main" id="{6C090055-3F61-9F8A-26EA-2A234C5CFE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108" y="5825266"/>
            <a:ext cx="972357" cy="98143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D73B38D-DADC-C398-ED0F-E7CF5E0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6421" y="1626235"/>
            <a:ext cx="6496045" cy="3421930"/>
          </a:xfrm>
          <a:solidFill>
            <a:srgbClr val="000000">
              <a:alpha val="60000"/>
            </a:srgbClr>
          </a:solidFill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07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_Section title">
    <p:bg>
      <p:bgRef idx="1001">
        <a:schemeClr val="bg1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D rendering of a robotic arm with fingers half-curled and the index finger pointing out">
            <a:extLst>
              <a:ext uri="{FF2B5EF4-FFF2-40B4-BE49-F238E27FC236}">
                <a16:creationId xmlns:a16="http://schemas.microsoft.com/office/drawing/2014/main" id="{4FD4BB4F-AD98-0D52-4251-F55AA350B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6" b="89992" l="1102" r="89988">
                        <a14:foregroundMark x1="35198" y1="5408" x2="33742" y2="3107"/>
                        <a14:foregroundMark x1="50796" y1="30065" x2="35528" y2="5930"/>
                        <a14:foregroundMark x1="33742" y1="3107" x2="27281" y2="484"/>
                        <a14:foregroundMark x1="27281" y1="484" x2="4409" y2="1332"/>
                        <a14:foregroundMark x1="4409" y1="1332" x2="10043" y2="6578"/>
                        <a14:foregroundMark x1="10043" y1="6578" x2="15707" y2="9080"/>
                        <a14:foregroundMark x1="16284" y1="10573" x2="18187" y2="15496"/>
                        <a14:foregroundMark x1="15707" y1="9080" x2="16102" y2="10103"/>
                        <a14:foregroundMark x1="18187" y1="15496" x2="28123" y2="24929"/>
                        <a14:foregroundMark x1="40080" y1="36279" x2="45805" y2="37893"/>
                        <a14:foregroundMark x1="45805" y1="37893" x2="50398" y2="33737"/>
                        <a14:foregroundMark x1="50398" y1="33737" x2="50888" y2="30065"/>
                        <a14:foregroundMark x1="2650" y1="2994" x2="980" y2="282"/>
                        <a14:foregroundMark x1="980" y1="282" x2="34843" y2="4612"/>
                        <a14:foregroundMark x1="35381" y1="5489" x2="20361" y2="9040"/>
                        <a14:foregroundMark x1="20361" y1="9040" x2="12247" y2="6820"/>
                        <a14:foregroundMark x1="7945" y1="5945" x2="5634" y2="1130"/>
                        <a14:foregroundMark x1="5634" y1="1130" x2="306" y2="1291"/>
                        <a14:foregroundMark x1="3013" y1="2480" x2="5634" y2="3632"/>
                        <a14:foregroundMark x1="306" y1="1291" x2="2798" y2="2386"/>
                        <a14:foregroundMark x1="5634" y1="3632" x2="10625" y2="605"/>
                        <a14:foregroundMark x1="10625" y1="605" x2="17116" y2="2139"/>
                        <a14:foregroundMark x1="17116" y1="2139" x2="11513" y2="363"/>
                        <a14:foregroundMark x1="11513" y1="363" x2="17238" y2="161"/>
                        <a14:foregroundMark x1="17238" y1="161" x2="22596" y2="323"/>
                        <a14:foregroundMark x1="22596" y1="323" x2="16810" y2="3188"/>
                        <a14:foregroundMark x1="16810" y1="3188" x2="12676" y2="3430"/>
                        <a14:foregroundMark x1="2771" y1="2823" x2="1102" y2="1776"/>
                        <a14:foregroundMark x1="4211" y1="3399" x2="5664" y2="4157"/>
                        <a14:foregroundMark x1="2143" y1="2319" x2="2862" y2="2694"/>
                        <a14:foregroundMark x1="1102" y1="1776" x2="587" y2="1508"/>
                        <a14:foregroundMark x1="7440" y1="5973" x2="7655" y2="6174"/>
                        <a14:foregroundMark x1="8175" y1="6497" x2="8481" y2="7062"/>
                        <a14:backgroundMark x1="36742" y1="5488" x2="36742" y2="5488"/>
                        <a14:backgroundMark x1="36742" y1="5488" x2="36742" y2="5488"/>
                        <a14:backgroundMark x1="36405" y1="4722" x2="36405" y2="4722"/>
                        <a14:backgroundMark x1="35609" y1="4722" x2="35609" y2="4722"/>
                        <a14:backgroundMark x1="36283" y1="4600" x2="36283" y2="4600"/>
                        <a14:backgroundMark x1="35640" y1="5408" x2="35640" y2="5408"/>
                        <a14:backgroundMark x1="34905" y1="4439" x2="35150" y2="4237"/>
                        <a14:backgroundMark x1="34997" y1="4399" x2="35028" y2="4237"/>
                        <a14:backgroundMark x1="36252" y1="5327" x2="36252" y2="5327"/>
                        <a14:backgroundMark x1="35946" y1="4762" x2="35946" y2="4762"/>
                        <a14:backgroundMark x1="37018" y1="5165" x2="37018" y2="5165"/>
                        <a14:backgroundMark x1="35977" y1="5327" x2="35977" y2="5327"/>
                        <a14:backgroundMark x1="35517" y1="5206" x2="37691" y2="5206"/>
                        <a14:backgroundMark x1="16503" y1="10573" x2="16503" y2="10573"/>
                        <a14:backgroundMark x1="34997" y1="30791" x2="39130" y2="35149"/>
                        <a14:backgroundMark x1="39130" y1="35149" x2="39712" y2="36199"/>
                        <a14:backgroundMark x1="39988" y1="36360" x2="39988" y2="36360"/>
                        <a14:backgroundMark x1="34538" y1="30872" x2="34538" y2="30872"/>
                        <a14:backgroundMark x1="35058" y1="31840" x2="28475" y2="26352"/>
                        <a14:backgroundMark x1="28475" y1="26352" x2="31292" y2="28370"/>
                        <a14:backgroundMark x1="34017" y1="30791" x2="34017" y2="30791"/>
                        <a14:backgroundMark x1="34231" y1="30670" x2="34231" y2="30670"/>
                        <a14:backgroundMark x1="34599" y1="31033" x2="34599" y2="31033"/>
                        <a14:backgroundMark x1="34354" y1="30831" x2="34354" y2="30831"/>
                        <a14:backgroundMark x1="34966" y1="31719" x2="34017" y2="30508"/>
                        <a14:backgroundMark x1="34721" y1="30993" x2="34721" y2="30993"/>
                        <a14:backgroundMark x1="34813" y1="31235" x2="34813" y2="31235"/>
                        <a14:backgroundMark x1="32486" y1="29217" x2="32486" y2="29217"/>
                        <a14:backgroundMark x1="33588" y1="30307" x2="33588" y2="30307"/>
                        <a14:backgroundMark x1="34201" y1="30468" x2="34354" y2="31033"/>
                        <a14:backgroundMark x1="35211" y1="31598" x2="35211" y2="31598"/>
                        <a14:backgroundMark x1="35426" y1="31800" x2="34874" y2="31154"/>
                        <a14:backgroundMark x1="35058" y1="31517" x2="35058" y2="31517"/>
                        <a14:backgroundMark x1="33221" y1="29742" x2="33221" y2="29742"/>
                        <a14:backgroundMark x1="34507" y1="31356" x2="32333" y2="29217"/>
                        <a14:backgroundMark x1="32731" y1="30145" x2="32364" y2="29136"/>
                        <a14:backgroundMark x1="32486" y1="29096" x2="29914" y2="27159"/>
                        <a14:backgroundMark x1="32119" y1="28975" x2="28353" y2="25585"/>
                        <a14:backgroundMark x1="15799" y1="10573" x2="16473" y2="10896"/>
                        <a14:backgroundMark x1="16258" y1="10492" x2="16258" y2="10492"/>
                        <a14:backgroundMark x1="16258" y1="10492" x2="16258" y2="10492"/>
                        <a14:backgroundMark x1="15738" y1="10734" x2="16320" y2="10936"/>
                        <a14:backgroundMark x1="16412" y1="10613" x2="16412" y2="10613"/>
                        <a14:backgroundMark x1="16167" y1="10775" x2="16167" y2="10775"/>
                        <a14:backgroundMark x1="8053" y1="8475" x2="7604" y2="6860"/>
                        <a14:backgroundMark x1="7532" y1="6981" x2="7532" y2="6981"/>
                        <a14:backgroundMark x1="2541" y1="3148" x2="7091" y2="6409"/>
                        <a14:backgroundMark x1="7083" y1="6420" x2="2541" y2="3390"/>
                        <a14:backgroundMark x1="4011" y1="5892" x2="4011" y2="5892"/>
                        <a14:backgroundMark x1="3797" y1="4479" x2="4715" y2="6255"/>
                        <a14:backgroundMark x1="7808" y1="8354" x2="8145" y2="7546"/>
                        <a14:backgroundMark x1="8359" y1="7264" x2="8359" y2="7264"/>
                        <a14:backgroundMark x1="48408" y1="44310" x2="48408" y2="44310"/>
                        <a14:backgroundMark x1="48132" y1="44229" x2="48132" y2="44229"/>
                        <a14:backgroundMark x1="48316" y1="44350" x2="48316" y2="44471"/>
                        <a14:backgroundMark x1="48040" y1="44471" x2="48469" y2="44391"/>
                        <a14:backgroundMark x1="48163" y1="44149" x2="48163" y2="44149"/>
                        <a14:backgroundMark x1="47765" y1="44068" x2="48040" y2="44108"/>
                        <a14:backgroundMark x1="48040" y1="44108" x2="47734" y2="44552"/>
                        <a14:backgroundMark x1="48163" y1="44189" x2="48592" y2="44471"/>
                        <a14:backgroundMark x1="48285" y1="44229" x2="48285" y2="44229"/>
                        <a14:backgroundMark x1="48285" y1="44229" x2="48285" y2="44229"/>
                        <a14:backgroundMark x1="48132" y1="44270" x2="48132" y2="44270"/>
                        <a14:backgroundMark x1="48132" y1="44270" x2="48132" y2="44270"/>
                        <a14:backgroundMark x1="48438" y1="44391" x2="48438" y2="44391"/>
                        <a14:backgroundMark x1="48438" y1="44391" x2="48438" y2="44391"/>
                        <a14:backgroundMark x1="48438" y1="44391" x2="48438" y2="44391"/>
                        <a14:backgroundMark x1="48438" y1="44391" x2="48438" y2="44391"/>
                        <a14:backgroundMark x1="48438" y1="44391" x2="47857" y2="4414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102" y2="44229"/>
                        <a14:backgroundMark x1="48102" y1="44229" x2="48500" y2="44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2817" y="0"/>
            <a:ext cx="9039183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F0550B-7EA1-EC47-2F15-580A93523B3D}"/>
              </a:ext>
            </a:extLst>
          </p:cNvPr>
          <p:cNvSpPr/>
          <p:nvPr userDrawn="1"/>
        </p:nvSpPr>
        <p:spPr>
          <a:xfrm>
            <a:off x="0" y="-9165"/>
            <a:ext cx="12192000" cy="686716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Google Shape;879;p63">
            <a:extLst>
              <a:ext uri="{FF2B5EF4-FFF2-40B4-BE49-F238E27FC236}">
                <a16:creationId xmlns:a16="http://schemas.microsoft.com/office/drawing/2014/main" id="{F95504C6-B7C8-7E1B-0071-BA8E88C5D684}"/>
              </a:ext>
            </a:extLst>
          </p:cNvPr>
          <p:cNvCxnSpPr>
            <a:cxnSpLocks/>
          </p:cNvCxnSpPr>
          <p:nvPr userDrawn="1"/>
        </p:nvCxnSpPr>
        <p:spPr>
          <a:xfrm>
            <a:off x="1232500" y="859173"/>
            <a:ext cx="0" cy="2570946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6" name="Picture 25" descr="A black and white logo&#10;&#10;Description automatically generated">
            <a:extLst>
              <a:ext uri="{FF2B5EF4-FFF2-40B4-BE49-F238E27FC236}">
                <a16:creationId xmlns:a16="http://schemas.microsoft.com/office/drawing/2014/main" id="{6C090055-3F61-9F8A-26EA-2A234C5CFE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412" y="4622893"/>
            <a:ext cx="1385566" cy="1398495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D73B38D-DADC-C398-ED0F-E7CF5E0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5101" y="859172"/>
            <a:ext cx="4516438" cy="256982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70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_Showcase">
    <p:bg>
      <p:bgRef idx="1001">
        <a:schemeClr val="bg2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3F788703-0AF6-7F15-8FAC-75F053C76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836614"/>
            <a:ext cx="10512425" cy="1134988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pPr lvl="0"/>
            <a:r>
              <a:rPr lang="sr-Latn-RS" dirty="0" err="1"/>
              <a:t>Current</a:t>
            </a:r>
            <a:r>
              <a:rPr lang="sr-Latn-RS" dirty="0"/>
              <a:t> state Title</a:t>
            </a:r>
            <a:endParaRPr lang="en-US" dirty="0"/>
          </a:p>
        </p:txBody>
      </p:sp>
      <p:pic>
        <p:nvPicPr>
          <p:cNvPr id="120" name="Picture 119" descr="A black and white logo&#10;&#10;Description automatically generated">
            <a:extLst>
              <a:ext uri="{FF2B5EF4-FFF2-40B4-BE49-F238E27FC236}">
                <a16:creationId xmlns:a16="http://schemas.microsoft.com/office/drawing/2014/main" id="{EF1813F3-EE01-BC6D-810B-F389DF9C2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371" y="212757"/>
            <a:ext cx="573863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_Laptop mockup_Current state">
    <p:bg>
      <p:bgRef idx="1001">
        <a:schemeClr val="bg2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575CBE-D430-682F-8CC0-5720F06D6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623" y="2191130"/>
            <a:ext cx="5318372" cy="3399981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CA58A-1AC2-295E-7F2F-16B59C2D29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7449" y="2072368"/>
            <a:ext cx="6600892" cy="4104000"/>
            <a:chOff x="1402466" y="635941"/>
            <a:chExt cx="9387068" cy="5586118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CEC723BD-E8E5-BCA8-B9D3-5FC51C0F1E40}"/>
                </a:ext>
              </a:extLst>
            </p:cNvPr>
            <p:cNvSpPr/>
            <p:nvPr userDrawn="1"/>
          </p:nvSpPr>
          <p:spPr>
            <a:xfrm>
              <a:off x="1402466" y="635941"/>
              <a:ext cx="9387068" cy="5586118"/>
            </a:xfrm>
            <a:custGeom>
              <a:avLst/>
              <a:gdLst/>
              <a:ahLst/>
              <a:cxnLst/>
              <a:rect l="l" t="t" r="r" b="b"/>
              <a:pathLst>
                <a:path w="8552911" h="5231531">
                  <a:moveTo>
                    <a:pt x="0" y="0"/>
                  </a:moveTo>
                  <a:lnTo>
                    <a:pt x="8552911" y="0"/>
                  </a:lnTo>
                  <a:lnTo>
                    <a:pt x="8552911" y="5231530"/>
                  </a:lnTo>
                  <a:lnTo>
                    <a:pt x="0" y="523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9A9B3A-1842-C555-8A94-C9EAEA215F7D}"/>
                </a:ext>
              </a:extLst>
            </p:cNvPr>
            <p:cNvSpPr/>
            <p:nvPr userDrawn="1"/>
          </p:nvSpPr>
          <p:spPr>
            <a:xfrm>
              <a:off x="5737860" y="5562600"/>
              <a:ext cx="685800" cy="137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3F788703-0AF6-7F15-8FAC-75F053C76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836614"/>
            <a:ext cx="10512425" cy="1134988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pPr lvl="0"/>
            <a:r>
              <a:rPr lang="sr-Latn-RS" dirty="0" err="1"/>
              <a:t>Current</a:t>
            </a:r>
            <a:r>
              <a:rPr lang="sr-Latn-RS" dirty="0"/>
              <a:t> state Title</a:t>
            </a:r>
            <a:endParaRPr lang="en-US" dirty="0"/>
          </a:p>
        </p:txBody>
      </p:sp>
      <p:pic>
        <p:nvPicPr>
          <p:cNvPr id="120" name="Picture 119" descr="A black and white logo&#10;&#10;Description automatically generated">
            <a:extLst>
              <a:ext uri="{FF2B5EF4-FFF2-40B4-BE49-F238E27FC236}">
                <a16:creationId xmlns:a16="http://schemas.microsoft.com/office/drawing/2014/main" id="{EF1813F3-EE01-BC6D-810B-F389DF9C2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371" y="212757"/>
            <a:ext cx="573863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_Laptop mockup_Future state">
    <p:bg>
      <p:bgRef idx="1001">
        <a:schemeClr val="bg2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CC34D95-8F9C-AA90-A702-A80EF17AE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623" y="2191130"/>
            <a:ext cx="5318372" cy="3399981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EA2D81-4035-5CA1-9BC0-88F7472E5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6019" y="2773302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E1D3F1C-D207-1A26-A971-181DF0BF7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6019" y="3911433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14A392D-248D-C1A8-022C-16590B9B7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6019" y="5049564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F7DD410-5E40-DA46-190C-F3C988CAE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6524" y="2183590"/>
            <a:ext cx="4205689" cy="476658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3BBF2-C3FB-ABA8-0FFA-0B30BD0641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7449" y="2072368"/>
            <a:ext cx="6600892" cy="4104000"/>
            <a:chOff x="1402466" y="635941"/>
            <a:chExt cx="9387068" cy="55861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07EFCB-6479-DA2D-AE3F-56796C476EFA}"/>
                </a:ext>
              </a:extLst>
            </p:cNvPr>
            <p:cNvSpPr/>
            <p:nvPr userDrawn="1"/>
          </p:nvSpPr>
          <p:spPr>
            <a:xfrm>
              <a:off x="1402466" y="635941"/>
              <a:ext cx="9387068" cy="5586118"/>
            </a:xfrm>
            <a:custGeom>
              <a:avLst/>
              <a:gdLst/>
              <a:ahLst/>
              <a:cxnLst/>
              <a:rect l="l" t="t" r="r" b="b"/>
              <a:pathLst>
                <a:path w="8552911" h="5231531">
                  <a:moveTo>
                    <a:pt x="0" y="0"/>
                  </a:moveTo>
                  <a:lnTo>
                    <a:pt x="8552911" y="0"/>
                  </a:lnTo>
                  <a:lnTo>
                    <a:pt x="8552911" y="5231530"/>
                  </a:lnTo>
                  <a:lnTo>
                    <a:pt x="0" y="5231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8D5A20-EF86-903F-BF13-98D081A2B28D}"/>
                </a:ext>
              </a:extLst>
            </p:cNvPr>
            <p:cNvSpPr/>
            <p:nvPr userDrawn="1"/>
          </p:nvSpPr>
          <p:spPr>
            <a:xfrm>
              <a:off x="5737860" y="5562600"/>
              <a:ext cx="685800" cy="137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5">
            <a:extLst>
              <a:ext uri="{FF2B5EF4-FFF2-40B4-BE49-F238E27FC236}">
                <a16:creationId xmlns:a16="http://schemas.microsoft.com/office/drawing/2014/main" id="{0E330097-42C6-416F-E7B1-D1EEA9DAFE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836614"/>
            <a:ext cx="10512425" cy="1134988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pPr lvl="0"/>
            <a:r>
              <a:rPr lang="sr-Latn-RS" dirty="0"/>
              <a:t>Future state Title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32FA97E-345B-D9AE-400E-B0919C164A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371" y="212757"/>
            <a:ext cx="573863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 userDrawn="1">
  <p:cSld name="1_Caption">
    <p:bg>
      <p:bgRef idx="1001">
        <a:schemeClr val="bg2"/>
      </p:bgRef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CC34D95-8F9C-AA90-A702-A80EF17AE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623" y="2191130"/>
            <a:ext cx="5318372" cy="3399981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EA2D81-4035-5CA1-9BC0-88F7472E5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6019" y="2773302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E1D3F1C-D207-1A26-A971-181DF0BF7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6019" y="3911433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14A392D-248D-C1A8-022C-16590B9B7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6019" y="5049564"/>
            <a:ext cx="3806194" cy="972000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F7DD410-5E40-DA46-190C-F3C988CAE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6524" y="2183590"/>
            <a:ext cx="4205689" cy="476658"/>
          </a:xfrm>
        </p:spPr>
        <p:txBody>
          <a:bodyPr>
            <a:normAutofit/>
          </a:bodyPr>
          <a:lstStyle>
            <a:lvl1pPr>
              <a:defRPr sz="2000"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5">
            <a:extLst>
              <a:ext uri="{FF2B5EF4-FFF2-40B4-BE49-F238E27FC236}">
                <a16:creationId xmlns:a16="http://schemas.microsoft.com/office/drawing/2014/main" id="{0E330097-42C6-416F-E7B1-D1EEA9DAFE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836614"/>
            <a:ext cx="10512425" cy="1134988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pPr lvl="0"/>
            <a:r>
              <a:rPr lang="sr-Latn-RS" dirty="0"/>
              <a:t>Future state Title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32FA97E-345B-D9AE-400E-B0919C164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371" y="212757"/>
            <a:ext cx="573863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5" y="856800"/>
            <a:ext cx="10512425" cy="143227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66" y="2545200"/>
            <a:ext cx="10513068" cy="34630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EB1515-FC11-AEE7-D054-145F3787B4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65" y="856800"/>
            <a:ext cx="10512425" cy="14322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580" y="2545200"/>
            <a:ext cx="5045281" cy="345165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160" y="2545200"/>
            <a:ext cx="5045281" cy="345165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3914AB7-1F29-ACFC-3E1E-C2F97561CE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666" y="405113"/>
            <a:ext cx="4035270" cy="323623"/>
          </a:xfrm>
          <a:solidFill>
            <a:schemeClr val="accent6"/>
          </a:solidFill>
        </p:spPr>
        <p:txBody>
          <a:bodyPr lIns="72000" bIns="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Aptos Mono" panose="020B0009020202020204" pitchFamily="49" charset="0"/>
              </a:defRPr>
            </a:lvl1pPr>
          </a:lstStyle>
          <a:p>
            <a:pPr lvl="0"/>
            <a:r>
              <a:rPr lang="sr-Latn-RS" dirty="0" err="1"/>
              <a:t>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5" y="854964"/>
            <a:ext cx="10512426" cy="1445170"/>
          </a:xfrm>
          <a:prstGeom prst="rect">
            <a:avLst/>
          </a:prstGeom>
        </p:spPr>
        <p:txBody>
          <a:bodyPr vert="horz" wrap="square" lIns="0" tIns="0" rIns="3600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665" y="2489200"/>
            <a:ext cx="10512426" cy="3531594"/>
          </a:xfrm>
          <a:prstGeom prst="rect">
            <a:avLst/>
          </a:prstGeom>
        </p:spPr>
        <p:txBody>
          <a:bodyPr vert="horz" lIns="0" tIns="0" rIns="3600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713904" y="5408794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7433DC-8C15-4C0D-421E-7329FF6DBDB1}"/>
              </a:ext>
            </a:extLst>
          </p:cNvPr>
          <p:cNvCxnSpPr>
            <a:cxnSpLocks/>
          </p:cNvCxnSpPr>
          <p:nvPr userDrawn="1"/>
        </p:nvCxnSpPr>
        <p:spPr>
          <a:xfrm>
            <a:off x="545915" y="846085"/>
            <a:ext cx="0" cy="6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2D474B41-5549-0C3E-A416-1B3663CD7D3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432" y="211356"/>
            <a:ext cx="575151" cy="6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5" r:id="rId3"/>
    <p:sldLayoutId id="2147483694" r:id="rId4"/>
    <p:sldLayoutId id="2147483691" r:id="rId5"/>
    <p:sldLayoutId id="2147483692" r:id="rId6"/>
    <p:sldLayoutId id="2147483696" r:id="rId7"/>
    <p:sldLayoutId id="2147483682" r:id="rId8"/>
    <p:sldLayoutId id="2147483684" r:id="rId9"/>
    <p:sldLayoutId id="2147483685" r:id="rId10"/>
    <p:sldLayoutId id="2147483688" r:id="rId11"/>
    <p:sldLayoutId id="2147483679" r:id="rId12"/>
    <p:sldLayoutId id="2147483675" r:id="rId13"/>
    <p:sldLayoutId id="2147483676" r:id="rId14"/>
    <p:sldLayoutId id="2147483677" r:id="rId15"/>
    <p:sldLayoutId id="2147483680" r:id="rId16"/>
    <p:sldLayoutId id="2147483690" r:id="rId1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ptos SemiBold" panose="020B0004020202020204" pitchFamily="34" charset="0"/>
          <a:ea typeface="+mj-ea"/>
          <a:cs typeface="Aptos Serif" panose="020B0502040204020203" pitchFamily="18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529" userDrawn="1">
          <p15:clr>
            <a:srgbClr val="547EBF"/>
          </p15:clr>
        </p15:guide>
        <p15:guide id="4" pos="7174" userDrawn="1">
          <p15:clr>
            <a:srgbClr val="547EBF"/>
          </p15:clr>
        </p15:guide>
        <p15:guide id="5" orient="horz" pos="527" userDrawn="1">
          <p15:clr>
            <a:srgbClr val="547EBF"/>
          </p15:clr>
        </p15:guide>
        <p15:guide id="6" orient="horz" pos="1457" userDrawn="1">
          <p15:clr>
            <a:srgbClr val="547EBF"/>
          </p15:clr>
        </p15:guide>
        <p15:guide id="7" orient="horz" pos="2160" userDrawn="1">
          <p15:clr>
            <a:srgbClr val="F26B43"/>
          </p15:clr>
        </p15:guide>
        <p15:guide id="8" orient="horz" pos="3793" userDrawn="1">
          <p15:clr>
            <a:srgbClr val="547EBF"/>
          </p15:clr>
        </p15:guide>
        <p15:guide id="9" orient="horz" pos="2682" userDrawn="1">
          <p15:clr>
            <a:srgbClr val="547EBF"/>
          </p15:clr>
        </p15:guide>
        <p15:guide id="10" orient="horz" pos="1570" userDrawn="1">
          <p15:clr>
            <a:srgbClr val="547EBF"/>
          </p15:clr>
        </p15:guide>
        <p15:guide id="12" pos="3749" userDrawn="1">
          <p15:clr>
            <a:srgbClr val="547EBF"/>
          </p15:clr>
        </p15:guide>
        <p15:guide id="13" pos="3931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mRhIvKxfs-ai-krle-kandidat-za-novog-predsednika-udruzen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BADB-35B3-1E98-70F6-3925386C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5" y="2328657"/>
            <a:ext cx="5933765" cy="1892506"/>
          </a:xfrm>
        </p:spPr>
        <p:txBody>
          <a:bodyPr wrap="square" anchor="ctr">
            <a:noAutofit/>
          </a:bodyPr>
          <a:lstStyle/>
          <a:p>
            <a:pPr algn="l"/>
            <a:r>
              <a:rPr lang="en-US" sz="4000" b="1" i="0" u="none" strike="noStrike" baseline="0" dirty="0" err="1">
                <a:latin typeface="TimesNewRomanPS-BoldMT"/>
              </a:rPr>
              <a:t>Kako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mašinsko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učenje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i</a:t>
            </a:r>
            <a:r>
              <a:rPr lang="en-US" sz="4000" b="1" i="0" u="none" strike="noStrike" baseline="0" dirty="0">
                <a:latin typeface="TimesNewRomanPS-BoldMT"/>
              </a:rPr>
              <a:t> AI </a:t>
            </a:r>
            <a:r>
              <a:rPr lang="en-US" sz="4000" b="1" i="0" u="none" strike="noStrike" baseline="0" dirty="0" err="1">
                <a:latin typeface="TimesNewRomanPS-BoldMT"/>
              </a:rPr>
              <a:t>menjaju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pristup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poslovnom</a:t>
            </a:r>
            <a:r>
              <a:rPr lang="sr-Latn-RS" sz="4000" b="1" dirty="0">
                <a:latin typeface="TimesNewRomanPS-BoldMT"/>
              </a:rPr>
              <a:t> </a:t>
            </a:r>
            <a:r>
              <a:rPr lang="en-US" sz="4000" b="1" i="0" u="none" strike="noStrike" baseline="0" dirty="0" err="1">
                <a:latin typeface="TimesNewRomanPS-BoldMT"/>
              </a:rPr>
              <a:t>planiranju</a:t>
            </a:r>
            <a:r>
              <a:rPr lang="en-US" sz="4000" b="1" i="0" u="none" strike="noStrike" baseline="0" dirty="0">
                <a:latin typeface="TimesNewRomanPS-BoldMT"/>
              </a:rPr>
              <a:t> </a:t>
            </a:r>
            <a:r>
              <a:rPr lang="sr-Latn-RS" sz="4000" b="1" i="0" u="none" strike="noStrike" baseline="0" dirty="0">
                <a:latin typeface="TimesNewRomanPS-BoldMT"/>
              </a:rPr>
              <a:t>i </a:t>
            </a:r>
            <a:r>
              <a:rPr lang="en-US" sz="4000" b="1" i="0" u="none" strike="noStrike" baseline="0" dirty="0" err="1">
                <a:latin typeface="TimesNewRomanPS-BoldMT"/>
              </a:rPr>
              <a:t>izveštavanju</a:t>
            </a:r>
            <a:endParaRPr lang="en-US" sz="4000" dirty="0">
              <a:latin typeface="Aptos ExtraBold" panose="020F0502020204030204" pitchFamily="34" charset="0"/>
              <a:cs typeface="Aharoni" panose="020F0502020204030204" pitchFamily="2" charset="-79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9DA329-3053-22BD-FBB0-F421D3810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034" y="4821886"/>
            <a:ext cx="5247966" cy="711200"/>
          </a:xfrm>
        </p:spPr>
        <p:txBody>
          <a:bodyPr>
            <a:normAutofit/>
          </a:bodyPr>
          <a:lstStyle/>
          <a:p>
            <a:r>
              <a:rPr lang="sr-Latn-RS" sz="2800" dirty="0"/>
              <a:t>Srđan Lukić</a:t>
            </a:r>
            <a:endParaRPr lang="en-US" sz="2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FF0A61-A40B-7938-A80B-7048170CD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Latn-RS" dirty="0"/>
              <a:t>Oktobar 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C6504-A8C6-F0A3-FD4B-6020B631E2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</a:t>
            </a:r>
            <a:r>
              <a:rPr lang="sr-Latn-RS" noProof="0" dirty="0" err="1"/>
              <a:t>ristup</a:t>
            </a:r>
            <a:r>
              <a:rPr lang="sr-Latn-RS" noProof="0" dirty="0"/>
              <a:t> informacijama iz digitalnog sveta </a:t>
            </a:r>
            <a:r>
              <a:rPr lang="en-GB" noProof="0" dirty="0" err="1"/>
              <a:t>prolazi</a:t>
            </a:r>
            <a:r>
              <a:rPr lang="en-GB" noProof="0" dirty="0"/>
              <a:t> </a:t>
            </a:r>
            <a:r>
              <a:rPr lang="en-GB" noProof="0" dirty="0" err="1"/>
              <a:t>kroz</a:t>
            </a:r>
            <a:r>
              <a:rPr lang="en-GB" noProof="0" dirty="0"/>
              <a:t> </a:t>
            </a:r>
            <a:r>
              <a:rPr lang="sr-Latn-RS" noProof="0" dirty="0" err="1"/>
              <a:t>suštinsk</a:t>
            </a:r>
            <a:r>
              <a:rPr lang="en-GB" noProof="0" dirty="0"/>
              <a:t>u </a:t>
            </a:r>
            <a:r>
              <a:rPr lang="en-GB" noProof="0" dirty="0" err="1"/>
              <a:t>transformaciju</a:t>
            </a:r>
            <a:endParaRPr lang="sr-Latn-R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25B0F9-5DA8-2C1B-7415-C57010A4FA4D}"/>
              </a:ext>
            </a:extLst>
          </p:cNvPr>
          <p:cNvSpPr/>
          <p:nvPr/>
        </p:nvSpPr>
        <p:spPr>
          <a:xfrm>
            <a:off x="839788" y="2471138"/>
            <a:ext cx="5071157" cy="28871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b="1" dirty="0"/>
          </a:p>
          <a:p>
            <a:endParaRPr lang="en-GB" noProof="0" dirty="0"/>
          </a:p>
          <a:p>
            <a:r>
              <a:rPr lang="sr-Latn-RS" noProof="0" dirty="0"/>
              <a:t>Internet pretraživači prikupljaju informacije sa indeksiranih veb stranica na osnovu ključnih reči u korisničkom upitu i daju listu linkova ili isečaka iz različitih izvora.</a:t>
            </a:r>
          </a:p>
          <a:p>
            <a:endParaRPr lang="sr-Latn-RS" noProof="0" dirty="0"/>
          </a:p>
          <a:p>
            <a:r>
              <a:rPr lang="sr-Latn-RS" b="1" noProof="0" dirty="0">
                <a:solidFill>
                  <a:srgbClr val="C00000"/>
                </a:solidFill>
              </a:rPr>
              <a:t>Korisnik bira </a:t>
            </a:r>
            <a:r>
              <a:rPr lang="sr-Latn-RS" b="1" dirty="0">
                <a:solidFill>
                  <a:srgbClr val="C00000"/>
                </a:solidFill>
              </a:rPr>
              <a:t>izvor</a:t>
            </a:r>
            <a:r>
              <a:rPr lang="sr-Latn-RS" b="1" noProof="0" dirty="0"/>
              <a:t> na kome će pronaći tražene informacija.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805810-9C5B-0E0B-B9C0-F343FE72A9BE}"/>
              </a:ext>
            </a:extLst>
          </p:cNvPr>
          <p:cNvSpPr/>
          <p:nvPr/>
        </p:nvSpPr>
        <p:spPr>
          <a:xfrm>
            <a:off x="6146574" y="2468721"/>
            <a:ext cx="5071157" cy="28871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sr-Latn-RS" sz="2000" b="1" noProof="0" dirty="0"/>
          </a:p>
          <a:p>
            <a:endParaRPr lang="sr-Latn-RS" noProof="0" dirty="0"/>
          </a:p>
          <a:p>
            <a:r>
              <a:rPr lang="sr-Latn-RS" dirty="0"/>
              <a:t>Odgovore</a:t>
            </a:r>
            <a:r>
              <a:rPr lang="en-GB" dirty="0"/>
              <a:t> </a:t>
            </a:r>
            <a:r>
              <a:rPr lang="sr-Latn-RS" dirty="0"/>
              <a:t>servira veštačka inteligencija </a:t>
            </a:r>
            <a:r>
              <a:rPr lang="sr-Latn-RS" noProof="0" dirty="0"/>
              <a:t>na osnovu obrazaca naučenih iz velikih skupova podataka</a:t>
            </a:r>
            <a:r>
              <a:rPr lang="en-GB" dirty="0"/>
              <a:t>.</a:t>
            </a:r>
            <a:r>
              <a:rPr lang="sr-Latn-RS" noProof="0" dirty="0"/>
              <a:t> </a:t>
            </a:r>
            <a:endParaRPr lang="en-GB" noProof="0" dirty="0"/>
          </a:p>
          <a:p>
            <a:endParaRPr lang="sr-Latn-RS" b="1" dirty="0"/>
          </a:p>
          <a:p>
            <a:endParaRPr lang="en-GB" b="1" dirty="0"/>
          </a:p>
          <a:p>
            <a:endParaRPr lang="en-GB" b="1" noProof="0" dirty="0"/>
          </a:p>
          <a:p>
            <a:r>
              <a:rPr lang="sr-Latn-RS" b="1" noProof="0" dirty="0">
                <a:solidFill>
                  <a:srgbClr val="C00000"/>
                </a:solidFill>
              </a:rPr>
              <a:t>Veštačka inteligencija </a:t>
            </a:r>
            <a:r>
              <a:rPr lang="sr-Latn-RS" b="1" dirty="0">
                <a:solidFill>
                  <a:srgbClr val="C00000"/>
                </a:solidFill>
              </a:rPr>
              <a:t>generiše odgovore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C84C93-8F12-F296-878F-FA2A07DC9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942" y="2489919"/>
            <a:ext cx="1416889" cy="516396"/>
          </a:xfrm>
          <a:prstGeom prst="rect">
            <a:avLst/>
          </a:prstGeom>
        </p:spPr>
      </p:pic>
      <p:pic>
        <p:nvPicPr>
          <p:cNvPr id="1026" name="Picture 2" descr="How to Use ChatGpt to Write a Scientific Research Paper? - iLovePhD">
            <a:extLst>
              <a:ext uri="{FF2B5EF4-FFF2-40B4-BE49-F238E27FC236}">
                <a16:creationId xmlns:a16="http://schemas.microsoft.com/office/drawing/2014/main" id="{99F4F9F2-FDC1-AD60-38CD-1248715A1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19" t="6382" r="33809" b="19808"/>
          <a:stretch/>
        </p:blipFill>
        <p:spPr bwMode="auto">
          <a:xfrm>
            <a:off x="8206598" y="2409968"/>
            <a:ext cx="531846" cy="6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4EAF496-8687-6F75-28DA-5F617AD6FD56}"/>
              </a:ext>
            </a:extLst>
          </p:cNvPr>
          <p:cNvSpPr/>
          <p:nvPr/>
        </p:nvSpPr>
        <p:spPr>
          <a:xfrm>
            <a:off x="4582951" y="2505110"/>
            <a:ext cx="2754151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2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E8F78-398A-8EE5-E2FF-A1E89B2DA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n-NO" sz="4400" b="1" dirty="0"/>
              <a:t>Iskoristite veštačku inteligenciju za vaše </a:t>
            </a:r>
            <a:r>
              <a:rPr lang="sr-Latn-RS" sz="4400" b="1" dirty="0"/>
              <a:t>konkretne</a:t>
            </a:r>
            <a:r>
              <a:rPr lang="nn-NO" sz="4400" b="1" dirty="0"/>
              <a:t> poslovne</a:t>
            </a:r>
            <a:endParaRPr lang="sr-Latn-RS" sz="4400" b="1" dirty="0"/>
          </a:p>
          <a:p>
            <a:r>
              <a:rPr lang="nn-NO" sz="4400" b="1" dirty="0"/>
              <a:t>potrebe.</a:t>
            </a:r>
            <a:br>
              <a:rPr lang="nn-NO" sz="2800" dirty="0"/>
            </a:b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E131F-3D1E-3E80-C28A-C72EE9C01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1" y="836612"/>
            <a:ext cx="5417502" cy="1476375"/>
          </a:xfrm>
        </p:spPr>
        <p:txBody>
          <a:bodyPr lIns="36000" tIns="46800" rIns="36000" anchor="t"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sr-Latn-RS" sz="2800" dirty="0"/>
              <a:t>Zamislite </a:t>
            </a:r>
            <a:r>
              <a:rPr lang="sr-Latn-RS" sz="2800" b="1" dirty="0"/>
              <a:t>ogromnu biblioteku koja čuva milijarde knjiga</a:t>
            </a:r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7045C-F02A-5BBA-F080-E8678B3D966A}"/>
              </a:ext>
            </a:extLst>
          </p:cNvPr>
          <p:cNvGrpSpPr>
            <a:grpSpLocks noChangeAspect="1"/>
          </p:cNvGrpSpPr>
          <p:nvPr/>
        </p:nvGrpSpPr>
        <p:grpSpPr>
          <a:xfrm>
            <a:off x="6505132" y="924560"/>
            <a:ext cx="4626963" cy="5005388"/>
            <a:chOff x="839789" y="2344484"/>
            <a:chExt cx="3469591" cy="3753358"/>
          </a:xfrm>
        </p:grpSpPr>
        <p:pic>
          <p:nvPicPr>
            <p:cNvPr id="6" name="Picture 5" descr="A person standing in a room with bookshelves&#10;&#10;Description automatically generated">
              <a:extLst>
                <a:ext uri="{FF2B5EF4-FFF2-40B4-BE49-F238E27FC236}">
                  <a16:creationId xmlns:a16="http://schemas.microsoft.com/office/drawing/2014/main" id="{86A31F78-E7BD-223C-1009-6FCFBF839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89" y="2344484"/>
              <a:ext cx="3469591" cy="3753358"/>
            </a:xfrm>
            <a:prstGeom prst="rect">
              <a:avLst/>
            </a:prstGeom>
            <a:ln w="19050">
              <a:solidFill>
                <a:schemeClr val="accent6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988E66-D529-EC0F-4410-8D8D0B4A9D0C}"/>
                </a:ext>
              </a:extLst>
            </p:cNvPr>
            <p:cNvSpPr/>
            <p:nvPr/>
          </p:nvSpPr>
          <p:spPr>
            <a:xfrm>
              <a:off x="2473065" y="4064317"/>
              <a:ext cx="272595" cy="134320"/>
            </a:xfrm>
            <a:prstGeom prst="rect">
              <a:avLst/>
            </a:prstGeom>
            <a:solidFill>
              <a:srgbClr val="464446"/>
            </a:solidFill>
            <a:ln w="19050">
              <a:solidFill>
                <a:schemeClr val="accent6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281634-8B00-0EC3-3694-DA32D6067004}"/>
              </a:ext>
            </a:extLst>
          </p:cNvPr>
          <p:cNvSpPr txBox="1"/>
          <p:nvPr/>
        </p:nvSpPr>
        <p:spPr>
          <a:xfrm>
            <a:off x="839788" y="2173923"/>
            <a:ext cx="5111750" cy="3756025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U njoj postoje knjige o gotovo svakoj temi koja vam može pasti na pamet, ali su </a:t>
            </a:r>
            <a:r>
              <a:rPr lang="sr-Latn-RS" sz="1600" b="1" dirty="0"/>
              <a:t>sve knjige objavljene pre određene godine. </a:t>
            </a:r>
            <a:r>
              <a:rPr lang="sr-Latn-RS" sz="1600" dirty="0"/>
              <a:t>Neke od knjiga su zato zastarele ili sadrže netačne informacije.</a:t>
            </a:r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Unutar ove biblioteke nalazi se marljiv bibliotekar koji je godinama čitao i upijao sadržaj ovih knjiga. Međutim, </a:t>
            </a:r>
            <a:r>
              <a:rPr lang="sr-Latn-RS" sz="1600" b="1" dirty="0"/>
              <a:t>bibliotekar se ne seća tačno svake rečenice ili broja stranice</a:t>
            </a:r>
            <a:r>
              <a:rPr lang="sr-Latn-RS" sz="1600" dirty="0"/>
              <a:t>. Umesto toga, on ima duboko razumevanje tema, ideja i obrazaca koji se nalaze u celoj zbirci biblioteke.</a:t>
            </a:r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Bibliotekar </a:t>
            </a:r>
            <a:r>
              <a:rPr lang="sr-Latn-RS" sz="1600" b="1" dirty="0"/>
              <a:t>ne može pristupiti knjigama koje se nalaze u privatnim zbirkama </a:t>
            </a:r>
            <a:r>
              <a:rPr lang="sr-Latn-RS" sz="1600" dirty="0"/>
              <a:t>kojima mogu pristupiti samo ovlašćeni članovi.</a:t>
            </a:r>
          </a:p>
        </p:txBody>
      </p:sp>
    </p:spTree>
    <p:extLst>
      <p:ext uri="{BB962C8B-B14F-4D97-AF65-F5344CB8AC3E}">
        <p14:creationId xmlns:p14="http://schemas.microsoft.com/office/powerpoint/2010/main" val="109615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A52C6-22E9-CBF7-F284-B8CEA336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bot standing in a room with a computer&#10;&#10;Description automatically generated">
            <a:extLst>
              <a:ext uri="{FF2B5EF4-FFF2-40B4-BE49-F238E27FC236}">
                <a16:creationId xmlns:a16="http://schemas.microsoft.com/office/drawing/2014/main" id="{461822B7-48C5-7476-5294-E3C1AC532A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"/>
          <a:stretch/>
        </p:blipFill>
        <p:spPr>
          <a:xfrm>
            <a:off x="6583681" y="1018903"/>
            <a:ext cx="5105001" cy="549256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6F9EC-CFF7-F48E-8E17-656C5F063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1" y="836612"/>
            <a:ext cx="5128577" cy="1476375"/>
          </a:xfrm>
        </p:spPr>
        <p:txBody>
          <a:bodyPr lIns="36000" tIns="46800" rIns="36000" anchor="t"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sr-Latn-RS" sz="2800" dirty="0"/>
              <a:t>Bibliotekar predstavlja osnovni model, a biblioteka bazu znanja na kojem je treniran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F9CE1-5A53-9FF7-1C17-12A97E03CB35}"/>
              </a:ext>
            </a:extLst>
          </p:cNvPr>
          <p:cNvSpPr txBox="1"/>
          <p:nvPr/>
        </p:nvSpPr>
        <p:spPr>
          <a:xfrm>
            <a:off x="839788" y="2492375"/>
            <a:ext cx="5111750" cy="3529013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Bibliotekar u našem primeru </a:t>
            </a:r>
            <a:r>
              <a:rPr lang="sr-Latn-RS" sz="1600" b="1" dirty="0"/>
              <a:t>predstavlja osnovni model</a:t>
            </a:r>
            <a:r>
              <a:rPr lang="sr-Latn-RS" sz="1600" dirty="0"/>
              <a:t> poput </a:t>
            </a:r>
            <a:r>
              <a:rPr lang="sr-Latn-RS" sz="1600" dirty="0" err="1"/>
              <a:t>ChatGPT</a:t>
            </a:r>
            <a:r>
              <a:rPr lang="sr-Latn-RS" sz="1600" dirty="0"/>
              <a:t>-a, </a:t>
            </a:r>
            <a:r>
              <a:rPr lang="sr-Latn-RS" sz="1600" dirty="0" err="1"/>
              <a:t>Claude</a:t>
            </a:r>
            <a:r>
              <a:rPr lang="sr-Latn-RS" sz="1600" dirty="0"/>
              <a:t>-a, </a:t>
            </a:r>
            <a:r>
              <a:rPr lang="sr-Latn-RS" sz="1600" dirty="0" err="1"/>
              <a:t>LLaMA</a:t>
            </a:r>
            <a:r>
              <a:rPr lang="sr-Latn-RS" sz="1600" dirty="0"/>
              <a:t>-e, Grok-a itd. Osnovni modeli koriste mašinsko učenje kako bi identifikovali obrasce u podacima, omogućavajući im da generišu odgovore na osnovu konteksta datih upita.</a:t>
            </a:r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 err="1"/>
              <a:t>Bilblioteka</a:t>
            </a:r>
            <a:r>
              <a:rPr lang="sr-Latn-RS" sz="1600" dirty="0"/>
              <a:t> predstavlja </a:t>
            </a:r>
            <a:r>
              <a:rPr lang="sr-Latn-RS" sz="1600" b="1" dirty="0"/>
              <a:t>bazu znanja na kojoj su trenirani osnovni modeli.</a:t>
            </a:r>
            <a:r>
              <a:rPr lang="sr-Latn-RS" sz="1600" dirty="0"/>
              <a:t>  To je </a:t>
            </a:r>
            <a:r>
              <a:rPr lang="en-US" sz="1600" dirty="0" err="1"/>
              <a:t>ogromn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sr-Latn-RS" sz="1600" dirty="0"/>
              <a:t>koja obuhvata </a:t>
            </a:r>
            <a:r>
              <a:rPr lang="en-US" sz="1600" dirty="0" err="1"/>
              <a:t>različite</a:t>
            </a:r>
            <a:r>
              <a:rPr lang="en-US" sz="1600" dirty="0"/>
              <a:t> </a:t>
            </a:r>
            <a:r>
              <a:rPr lang="en-US" sz="1600" dirty="0" err="1"/>
              <a:t>tekstove</a:t>
            </a:r>
            <a:r>
              <a:rPr lang="en-US" sz="1600" dirty="0"/>
              <a:t> s </a:t>
            </a:r>
            <a:r>
              <a:rPr lang="en-US" sz="1600" dirty="0" err="1"/>
              <a:t>interneta</a:t>
            </a:r>
            <a:r>
              <a:rPr lang="en-US" sz="1600" dirty="0"/>
              <a:t>, </a:t>
            </a:r>
            <a:r>
              <a:rPr lang="en-US" sz="1600" dirty="0" err="1"/>
              <a:t>knjige</a:t>
            </a:r>
            <a:r>
              <a:rPr lang="en-US" sz="1600" dirty="0"/>
              <a:t>, </a:t>
            </a:r>
            <a:r>
              <a:rPr lang="en-US" sz="1600" dirty="0" err="1"/>
              <a:t>članke</a:t>
            </a:r>
            <a:r>
              <a:rPr lang="en-US" sz="1600" dirty="0"/>
              <a:t>, </a:t>
            </a:r>
            <a:r>
              <a:rPr lang="en-US" sz="1600" dirty="0" err="1"/>
              <a:t>vesti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izvore</a:t>
            </a:r>
            <a:r>
              <a:rPr lang="en-US" sz="1600" dirty="0"/>
              <a:t>. </a:t>
            </a:r>
            <a:endParaRPr lang="sr-Latn-R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BD056-A687-0C7E-CB23-544BFEE4F4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4506" y="3304903"/>
            <a:ext cx="3385808" cy="32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E131F-3D1E-3E80-C28A-C72EE9C01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1" y="836612"/>
            <a:ext cx="5128577" cy="1476375"/>
          </a:xfrm>
        </p:spPr>
        <p:txBody>
          <a:bodyPr lIns="36000" tIns="46800" rIns="36000" anchor="t"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sr-Latn-RS" sz="2800" dirty="0"/>
              <a:t>Ograničenja osnovnih modela – specifično znanje, privatnost i halucinacije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81634-8B00-0EC3-3694-DA32D6067004}"/>
              </a:ext>
            </a:extLst>
          </p:cNvPr>
          <p:cNvSpPr txBox="1"/>
          <p:nvPr/>
        </p:nvSpPr>
        <p:spPr>
          <a:xfrm>
            <a:off x="839788" y="2492375"/>
            <a:ext cx="5111750" cy="3529013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Osnovni modeli </a:t>
            </a:r>
            <a:r>
              <a:rPr lang="sr-Latn-RS" sz="1600" b="1" dirty="0"/>
              <a:t>nisu pouzdani u prisećanju specifičnog teksta, brojki ili izvora </a:t>
            </a:r>
            <a:r>
              <a:rPr lang="sr-Latn-RS" sz="1600" dirty="0"/>
              <a:t>iz podataka kojim su obučeni.</a:t>
            </a:r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Osnovni</a:t>
            </a:r>
            <a:r>
              <a:rPr lang="en-US" sz="1600" dirty="0"/>
              <a:t> </a:t>
            </a:r>
            <a:r>
              <a:rPr lang="en-US" sz="1600" dirty="0" err="1"/>
              <a:t>modeli</a:t>
            </a:r>
            <a:r>
              <a:rPr lang="en-US" sz="1600" dirty="0"/>
              <a:t> </a:t>
            </a:r>
            <a:r>
              <a:rPr lang="en-US" sz="1600" b="1" dirty="0" err="1"/>
              <a:t>nisu</a:t>
            </a:r>
            <a:r>
              <a:rPr lang="en-US" sz="1600" b="1" dirty="0"/>
              <a:t> </a:t>
            </a:r>
            <a:r>
              <a:rPr lang="en-US" sz="1600" b="1" dirty="0" err="1"/>
              <a:t>obučeni</a:t>
            </a:r>
            <a:r>
              <a:rPr lang="sr-Latn-RS" sz="1600" dirty="0"/>
              <a:t>: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dokumentima</a:t>
            </a:r>
            <a:r>
              <a:rPr lang="en-US" sz="1600" dirty="0"/>
              <a:t> koji se </a:t>
            </a:r>
            <a:r>
              <a:rPr lang="en-US" sz="1600" dirty="0" err="1"/>
              <a:t>nalaze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u</a:t>
            </a:r>
            <a:r>
              <a:rPr lang="sr-Latn-RS" sz="1600" dirty="0"/>
              <a:t> informacionom sistemu</a:t>
            </a:r>
            <a:r>
              <a:rPr lang="en-US" sz="1600" dirty="0"/>
              <a:t> </a:t>
            </a:r>
            <a:r>
              <a:rPr lang="en-US" sz="1600" dirty="0" err="1"/>
              <a:t>kompanije</a:t>
            </a:r>
            <a:r>
              <a:rPr lang="sr-Latn-RS" sz="1600" dirty="0"/>
              <a:t>,</a:t>
            </a:r>
            <a:endParaRPr lang="en-US" sz="1600" dirty="0"/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ažuriranim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dokumentima</a:t>
            </a:r>
            <a:r>
              <a:rPr lang="sr-Latn-RS" sz="1600" dirty="0"/>
              <a:t>.</a:t>
            </a:r>
            <a:endParaRPr lang="en-US" sz="1600" dirty="0"/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b="1" dirty="0"/>
              <a:t>Privatnost: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podelimo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javnim</a:t>
            </a:r>
            <a:r>
              <a:rPr lang="en-US" sz="1600" dirty="0"/>
              <a:t> </a:t>
            </a:r>
            <a:r>
              <a:rPr lang="en-US" sz="1600" dirty="0" err="1"/>
              <a:t>modelima</a:t>
            </a:r>
            <a:r>
              <a:rPr lang="en-US" sz="1600" dirty="0"/>
              <a:t> </a:t>
            </a:r>
            <a:r>
              <a:rPr lang="en-US" sz="1600" b="1" dirty="0" err="1"/>
              <a:t>mogu</a:t>
            </a:r>
            <a:r>
              <a:rPr lang="en-US" sz="1600" b="1" dirty="0"/>
              <a:t> </a:t>
            </a:r>
            <a:r>
              <a:rPr lang="en-US" sz="1600" b="1" dirty="0" err="1"/>
              <a:t>postati</a:t>
            </a:r>
            <a:r>
              <a:rPr lang="en-US" sz="1600" b="1" dirty="0"/>
              <a:t> </a:t>
            </a:r>
            <a:r>
              <a:rPr lang="en-US" sz="1600" b="1" dirty="0" err="1"/>
              <a:t>svima</a:t>
            </a:r>
            <a:r>
              <a:rPr lang="en-US" sz="1600" b="1" dirty="0"/>
              <a:t> </a:t>
            </a:r>
            <a:r>
              <a:rPr lang="en-US" sz="1600" b="1" dirty="0" err="1"/>
              <a:t>dostupne</a:t>
            </a:r>
            <a:r>
              <a:rPr lang="sr-Latn-RS" sz="1600" b="1" dirty="0"/>
              <a:t>.</a:t>
            </a:r>
            <a:endParaRPr lang="en-US" sz="1600" b="1" dirty="0"/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Osnovni modeli su takođe </a:t>
            </a:r>
            <a:r>
              <a:rPr lang="sr-Latn-RS" sz="1600" b="1" dirty="0"/>
              <a:t>skloni p</a:t>
            </a:r>
            <a:r>
              <a:rPr lang="en-US" sz="1600" b="1" dirty="0" err="1"/>
              <a:t>ogrešni</a:t>
            </a:r>
            <a:r>
              <a:rPr lang="sr-Latn-RS" sz="1600" b="1" dirty="0"/>
              <a:t>m</a:t>
            </a:r>
            <a:r>
              <a:rPr lang="en-US" sz="1600" b="1" dirty="0"/>
              <a:t> </a:t>
            </a:r>
            <a:r>
              <a:rPr lang="en-US" sz="1600" b="1" dirty="0" err="1"/>
              <a:t>odgovori</a:t>
            </a:r>
            <a:r>
              <a:rPr lang="sr-Latn-RS" sz="1600" b="1" dirty="0"/>
              <a:t>ma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halucinacij</a:t>
            </a:r>
            <a:r>
              <a:rPr lang="sr-Latn-RS" sz="1600" dirty="0"/>
              <a:t>ama</a:t>
            </a:r>
            <a:r>
              <a:rPr lang="en-US" sz="1600" dirty="0"/>
              <a:t>)</a:t>
            </a:r>
            <a:r>
              <a:rPr lang="sr-Latn-RS" sz="1600" dirty="0"/>
              <a:t>.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5447E-8A95-53E5-0B71-7F19F8CA3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70" y="1019990"/>
            <a:ext cx="4965332" cy="51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E0272-E4E6-EEF2-C4C7-6AF7CD8C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22EF-9E3A-63DA-2E9D-79D08DD84F86}"/>
              </a:ext>
            </a:extLst>
          </p:cNvPr>
          <p:cNvSpPr/>
          <p:nvPr/>
        </p:nvSpPr>
        <p:spPr>
          <a:xfrm>
            <a:off x="3256198" y="1971602"/>
            <a:ext cx="8132527" cy="4276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A718AE5-BE43-D10C-BF74-114859DB61D9}"/>
              </a:ext>
            </a:extLst>
          </p:cNvPr>
          <p:cNvSpPr/>
          <p:nvPr/>
        </p:nvSpPr>
        <p:spPr>
          <a:xfrm>
            <a:off x="839789" y="1971602"/>
            <a:ext cx="2349124" cy="427679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bg1"/>
                </a:solidFill>
              </a:rPr>
              <a:t>Korišćenjem </a:t>
            </a:r>
            <a:r>
              <a:rPr lang="sr-Latn-RS" sz="1400" b="1" dirty="0" err="1">
                <a:solidFill>
                  <a:schemeClr val="bg1"/>
                </a:solidFill>
              </a:rPr>
              <a:t>Sinfon</a:t>
            </a:r>
            <a:r>
              <a:rPr lang="sr-Latn-RS" sz="1400" dirty="0">
                <a:solidFill>
                  <a:schemeClr val="bg1"/>
                </a:solidFill>
              </a:rPr>
              <a:t> </a:t>
            </a:r>
            <a:r>
              <a:rPr lang="sr-Latn-RS" sz="1400" b="1" dirty="0">
                <a:solidFill>
                  <a:schemeClr val="bg1"/>
                </a:solidFill>
              </a:rPr>
              <a:t>rešenja</a:t>
            </a:r>
            <a:r>
              <a:rPr lang="sr-Latn-RS" sz="1400" dirty="0">
                <a:solidFill>
                  <a:schemeClr val="bg1"/>
                </a:solidFill>
              </a:rPr>
              <a:t>, svaki upit se </a:t>
            </a:r>
            <a:r>
              <a:rPr lang="sr-Latn-RS" sz="1400" b="1" dirty="0">
                <a:solidFill>
                  <a:schemeClr val="bg1"/>
                </a:solidFill>
              </a:rPr>
              <a:t>obogaćuje kontekstom i informacijama </a:t>
            </a:r>
            <a:r>
              <a:rPr lang="sr-Latn-RS" sz="1400" dirty="0">
                <a:solidFill>
                  <a:schemeClr val="bg1"/>
                </a:solidFill>
              </a:rPr>
              <a:t>iz baze znanja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sr-Latn-RS" sz="1400" dirty="0">
                <a:solidFill>
                  <a:schemeClr val="bg1"/>
                </a:solidFill>
              </a:rPr>
              <a:t>i internih baza podataka.</a:t>
            </a:r>
          </a:p>
          <a:p>
            <a:pPr marL="172800" indent="-172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dirty="0">
                <a:solidFill>
                  <a:schemeClr val="bg1"/>
                </a:solidFill>
              </a:rPr>
              <a:t>Naš pristup obezbeđuje da se osnovnom modelu dodaju </a:t>
            </a:r>
            <a:r>
              <a:rPr lang="sr-Latn-RS" sz="1400" b="1" dirty="0">
                <a:solidFill>
                  <a:schemeClr val="bg1"/>
                </a:solidFill>
              </a:rPr>
              <a:t>ažurne i tačne </a:t>
            </a:r>
            <a:r>
              <a:rPr lang="sr-Latn-RS" sz="1400" dirty="0">
                <a:solidFill>
                  <a:schemeClr val="bg1"/>
                </a:solidFill>
              </a:rPr>
              <a:t>informacije</a:t>
            </a:r>
            <a:r>
              <a:rPr lang="sr-Latn-RS" sz="1400" b="1" dirty="0">
                <a:solidFill>
                  <a:schemeClr val="bg1"/>
                </a:solidFill>
              </a:rPr>
              <a:t> </a:t>
            </a:r>
            <a:r>
              <a:rPr lang="sr-Latn-RS" sz="1400" dirty="0">
                <a:solidFill>
                  <a:schemeClr val="bg1"/>
                </a:solidFill>
              </a:rPr>
              <a:t>koje su potrebne da bi se generisao odgovor na upit korisnika.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048832-DA18-0B38-E1DA-0B6377DFF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836614"/>
            <a:ext cx="10548937" cy="1134988"/>
          </a:xfrm>
        </p:spPr>
        <p:txBody>
          <a:bodyPr lIns="36000" tIns="46800" rIns="36000" anchor="t"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sr-Latn-RS" sz="3200" dirty="0" err="1"/>
              <a:t>Sinfon</a:t>
            </a:r>
            <a:r>
              <a:rPr lang="sr-Latn-RS" sz="3200" dirty="0"/>
              <a:t> rešenje prevazilazi ograničenja osnovnih modela i omogućava njihovu primenu u poslovanju</a:t>
            </a:r>
            <a:endParaRPr lang="en-US" sz="3200" dirty="0"/>
          </a:p>
        </p:txBody>
      </p:sp>
      <p:cxnSp>
        <p:nvCxnSpPr>
          <p:cNvPr id="54" name="Google Shape;7494;p57">
            <a:extLst>
              <a:ext uri="{FF2B5EF4-FFF2-40B4-BE49-F238E27FC236}">
                <a16:creationId xmlns:a16="http://schemas.microsoft.com/office/drawing/2014/main" id="{FD880C44-0721-59DA-8650-3CB3E8124D96}"/>
              </a:ext>
            </a:extLst>
          </p:cNvPr>
          <p:cNvCxnSpPr/>
          <p:nvPr/>
        </p:nvCxnSpPr>
        <p:spPr>
          <a:xfrm>
            <a:off x="6867683" y="3372212"/>
            <a:ext cx="720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" name="Google Shape;7495;p57">
            <a:extLst>
              <a:ext uri="{FF2B5EF4-FFF2-40B4-BE49-F238E27FC236}">
                <a16:creationId xmlns:a16="http://schemas.microsoft.com/office/drawing/2014/main" id="{8C05FBBB-C377-0E4F-A704-90769B92E403}"/>
              </a:ext>
            </a:extLst>
          </p:cNvPr>
          <p:cNvCxnSpPr/>
          <p:nvPr/>
        </p:nvCxnSpPr>
        <p:spPr>
          <a:xfrm>
            <a:off x="8805239" y="3372212"/>
            <a:ext cx="720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" name="Google Shape;7496;p57">
            <a:extLst>
              <a:ext uri="{FF2B5EF4-FFF2-40B4-BE49-F238E27FC236}">
                <a16:creationId xmlns:a16="http://schemas.microsoft.com/office/drawing/2014/main" id="{13495F16-8BF0-0A30-CB18-9FDF7A159DC3}"/>
              </a:ext>
            </a:extLst>
          </p:cNvPr>
          <p:cNvCxnSpPr>
            <a:stCxn id="43" idx="6"/>
            <a:endCxn id="52" idx="2"/>
          </p:cNvCxnSpPr>
          <p:nvPr/>
        </p:nvCxnSpPr>
        <p:spPr>
          <a:xfrm flipV="1">
            <a:off x="4929260" y="3372753"/>
            <a:ext cx="728974" cy="84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7500;p57">
            <a:extLst>
              <a:ext uri="{FF2B5EF4-FFF2-40B4-BE49-F238E27FC236}">
                <a16:creationId xmlns:a16="http://schemas.microsoft.com/office/drawing/2014/main" id="{2255E3AD-4DF5-16A3-91E3-CB0A2D989EF0}"/>
              </a:ext>
            </a:extLst>
          </p:cNvPr>
          <p:cNvCxnSpPr>
            <a:cxnSpLocks/>
          </p:cNvCxnSpPr>
          <p:nvPr/>
        </p:nvCxnSpPr>
        <p:spPr>
          <a:xfrm>
            <a:off x="6183348" y="3976269"/>
            <a:ext cx="0" cy="553821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7500;p57">
            <a:extLst>
              <a:ext uri="{FF2B5EF4-FFF2-40B4-BE49-F238E27FC236}">
                <a16:creationId xmlns:a16="http://schemas.microsoft.com/office/drawing/2014/main" id="{89AA22A1-905F-2467-69B5-F57BB55A1039}"/>
              </a:ext>
            </a:extLst>
          </p:cNvPr>
          <p:cNvCxnSpPr>
            <a:cxnSpLocks/>
          </p:cNvCxnSpPr>
          <p:nvPr/>
        </p:nvCxnSpPr>
        <p:spPr>
          <a:xfrm>
            <a:off x="6352893" y="3966446"/>
            <a:ext cx="0" cy="5686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B83B08D-8EE5-E23E-ABCC-B8EE7FB8078F}"/>
              </a:ext>
            </a:extLst>
          </p:cNvPr>
          <p:cNvGrpSpPr/>
          <p:nvPr/>
        </p:nvGrpSpPr>
        <p:grpSpPr>
          <a:xfrm>
            <a:off x="3720369" y="2768162"/>
            <a:ext cx="1208891" cy="1623453"/>
            <a:chOff x="1658484" y="2947272"/>
            <a:chExt cx="1208891" cy="1623453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2CD4794-8007-95F3-01BE-500213E1BFED}"/>
                </a:ext>
              </a:extLst>
            </p:cNvPr>
            <p:cNvGrpSpPr/>
            <p:nvPr/>
          </p:nvGrpSpPr>
          <p:grpSpPr>
            <a:xfrm>
              <a:off x="1658484" y="2947272"/>
              <a:ext cx="1208891" cy="1209349"/>
              <a:chOff x="1658484" y="2947272"/>
              <a:chExt cx="1208891" cy="1209349"/>
            </a:xfrm>
          </p:grpSpPr>
          <p:grpSp>
            <p:nvGrpSpPr>
              <p:cNvPr id="3" name="Google Shape;10971;p64">
                <a:extLst>
                  <a:ext uri="{FF2B5EF4-FFF2-40B4-BE49-F238E27FC236}">
                    <a16:creationId xmlns:a16="http://schemas.microsoft.com/office/drawing/2014/main" id="{E0BD1217-3A14-EC9F-F82C-86ACA25163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97796" y="3300143"/>
                <a:ext cx="530670" cy="503583"/>
                <a:chOff x="1293706" y="1966416"/>
                <a:chExt cx="369294" cy="350444"/>
              </a:xfrm>
              <a:solidFill>
                <a:schemeClr val="accent6"/>
              </a:solidFill>
            </p:grpSpPr>
            <p:sp>
              <p:nvSpPr>
                <p:cNvPr id="4" name="Google Shape;10972;p64">
                  <a:extLst>
                    <a:ext uri="{FF2B5EF4-FFF2-40B4-BE49-F238E27FC236}">
                      <a16:creationId xmlns:a16="http://schemas.microsoft.com/office/drawing/2014/main" id="{027CBAEC-FBDB-C573-0C67-F0B9364165C5}"/>
                    </a:ext>
                  </a:extLst>
                </p:cNvPr>
                <p:cNvSpPr/>
                <p:nvPr/>
              </p:nvSpPr>
              <p:spPr>
                <a:xfrm>
                  <a:off x="1509067" y="1966416"/>
                  <a:ext cx="153933" cy="1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5145" extrusionOk="0">
                      <a:moveTo>
                        <a:pt x="2514" y="0"/>
                      </a:moveTo>
                      <a:cubicBezTo>
                        <a:pt x="1759" y="0"/>
                        <a:pt x="1016" y="363"/>
                        <a:pt x="560" y="1036"/>
                      </a:cubicBezTo>
                      <a:cubicBezTo>
                        <a:pt x="1" y="1870"/>
                        <a:pt x="36" y="2953"/>
                        <a:pt x="632" y="3739"/>
                      </a:cubicBezTo>
                      <a:lnTo>
                        <a:pt x="572" y="4965"/>
                      </a:lnTo>
                      <a:cubicBezTo>
                        <a:pt x="572" y="5025"/>
                        <a:pt x="596" y="5085"/>
                        <a:pt x="643" y="5108"/>
                      </a:cubicBezTo>
                      <a:cubicBezTo>
                        <a:pt x="679" y="5120"/>
                        <a:pt x="703" y="5144"/>
                        <a:pt x="739" y="5144"/>
                      </a:cubicBezTo>
                      <a:cubicBezTo>
                        <a:pt x="763" y="5144"/>
                        <a:pt x="774" y="5144"/>
                        <a:pt x="810" y="5120"/>
                      </a:cubicBezTo>
                      <a:lnTo>
                        <a:pt x="1929" y="4608"/>
                      </a:lnTo>
                      <a:cubicBezTo>
                        <a:pt x="2120" y="4644"/>
                        <a:pt x="2310" y="4680"/>
                        <a:pt x="2501" y="4680"/>
                      </a:cubicBezTo>
                      <a:cubicBezTo>
                        <a:pt x="3275" y="4680"/>
                        <a:pt x="4013" y="4311"/>
                        <a:pt x="4453" y="3632"/>
                      </a:cubicBezTo>
                      <a:cubicBezTo>
                        <a:pt x="4692" y="3275"/>
                        <a:pt x="4823" y="2858"/>
                        <a:pt x="4846" y="2441"/>
                      </a:cubicBezTo>
                      <a:cubicBezTo>
                        <a:pt x="4858" y="2370"/>
                        <a:pt x="4787" y="2287"/>
                        <a:pt x="4692" y="2287"/>
                      </a:cubicBezTo>
                      <a:cubicBezTo>
                        <a:pt x="4608" y="2287"/>
                        <a:pt x="4513" y="2358"/>
                        <a:pt x="4513" y="2441"/>
                      </a:cubicBezTo>
                      <a:cubicBezTo>
                        <a:pt x="4501" y="2799"/>
                        <a:pt x="4382" y="3156"/>
                        <a:pt x="4168" y="3453"/>
                      </a:cubicBezTo>
                      <a:cubicBezTo>
                        <a:pt x="3786" y="4030"/>
                        <a:pt x="3158" y="4352"/>
                        <a:pt x="2504" y="4352"/>
                      </a:cubicBezTo>
                      <a:cubicBezTo>
                        <a:pt x="2321" y="4352"/>
                        <a:pt x="2136" y="4327"/>
                        <a:pt x="1953" y="4275"/>
                      </a:cubicBezTo>
                      <a:cubicBezTo>
                        <a:pt x="1933" y="4270"/>
                        <a:pt x="1918" y="4267"/>
                        <a:pt x="1903" y="4267"/>
                      </a:cubicBezTo>
                      <a:cubicBezTo>
                        <a:pt x="1882" y="4267"/>
                        <a:pt x="1862" y="4273"/>
                        <a:pt x="1834" y="4287"/>
                      </a:cubicBezTo>
                      <a:lnTo>
                        <a:pt x="929" y="4727"/>
                      </a:lnTo>
                      <a:lnTo>
                        <a:pt x="977" y="3715"/>
                      </a:lnTo>
                      <a:cubicBezTo>
                        <a:pt x="977" y="3668"/>
                        <a:pt x="953" y="3632"/>
                        <a:pt x="941" y="3596"/>
                      </a:cubicBezTo>
                      <a:cubicBezTo>
                        <a:pt x="393" y="2906"/>
                        <a:pt x="358" y="1953"/>
                        <a:pt x="858" y="1227"/>
                      </a:cubicBezTo>
                      <a:cubicBezTo>
                        <a:pt x="1237" y="646"/>
                        <a:pt x="1868" y="336"/>
                        <a:pt x="2512" y="336"/>
                      </a:cubicBezTo>
                      <a:cubicBezTo>
                        <a:pt x="2898" y="336"/>
                        <a:pt x="3288" y="447"/>
                        <a:pt x="3632" y="679"/>
                      </a:cubicBezTo>
                      <a:cubicBezTo>
                        <a:pt x="4037" y="941"/>
                        <a:pt x="4334" y="1358"/>
                        <a:pt x="4453" y="1822"/>
                      </a:cubicBezTo>
                      <a:cubicBezTo>
                        <a:pt x="4484" y="1893"/>
                        <a:pt x="4548" y="1947"/>
                        <a:pt x="4618" y="1947"/>
                      </a:cubicBezTo>
                      <a:cubicBezTo>
                        <a:pt x="4631" y="1947"/>
                        <a:pt x="4643" y="1945"/>
                        <a:pt x="4656" y="1941"/>
                      </a:cubicBezTo>
                      <a:cubicBezTo>
                        <a:pt x="4751" y="1906"/>
                        <a:pt x="4811" y="1822"/>
                        <a:pt x="4787" y="1727"/>
                      </a:cubicBezTo>
                      <a:cubicBezTo>
                        <a:pt x="4632" y="1179"/>
                        <a:pt x="4287" y="703"/>
                        <a:pt x="3811" y="393"/>
                      </a:cubicBezTo>
                      <a:cubicBezTo>
                        <a:pt x="3412" y="128"/>
                        <a:pt x="2961" y="0"/>
                        <a:pt x="25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0973;p64">
                  <a:extLst>
                    <a:ext uri="{FF2B5EF4-FFF2-40B4-BE49-F238E27FC236}">
                      <a16:creationId xmlns:a16="http://schemas.microsoft.com/office/drawing/2014/main" id="{C9196D50-B106-B921-E04A-1C7EBC9145FE}"/>
                    </a:ext>
                  </a:extLst>
                </p:cNvPr>
                <p:cNvSpPr/>
                <p:nvPr/>
              </p:nvSpPr>
              <p:spPr>
                <a:xfrm>
                  <a:off x="1574328" y="2021096"/>
                  <a:ext cx="28702" cy="54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1716" extrusionOk="0">
                      <a:moveTo>
                        <a:pt x="179" y="1"/>
                      </a:moveTo>
                      <a:cubicBezTo>
                        <a:pt x="84" y="1"/>
                        <a:pt x="12" y="84"/>
                        <a:pt x="12" y="168"/>
                      </a:cubicBezTo>
                      <a:cubicBezTo>
                        <a:pt x="12" y="263"/>
                        <a:pt x="84" y="334"/>
                        <a:pt x="179" y="334"/>
                      </a:cubicBezTo>
                      <a:lnTo>
                        <a:pt x="262" y="334"/>
                      </a:lnTo>
                      <a:lnTo>
                        <a:pt x="262" y="1394"/>
                      </a:lnTo>
                      <a:lnTo>
                        <a:pt x="155" y="1394"/>
                      </a:lnTo>
                      <a:cubicBezTo>
                        <a:pt x="72" y="1394"/>
                        <a:pt x="0" y="1465"/>
                        <a:pt x="0" y="1549"/>
                      </a:cubicBezTo>
                      <a:cubicBezTo>
                        <a:pt x="0" y="1644"/>
                        <a:pt x="72" y="1715"/>
                        <a:pt x="155" y="1715"/>
                      </a:cubicBezTo>
                      <a:lnTo>
                        <a:pt x="727" y="1715"/>
                      </a:lnTo>
                      <a:cubicBezTo>
                        <a:pt x="822" y="1715"/>
                        <a:pt x="893" y="1644"/>
                        <a:pt x="893" y="1549"/>
                      </a:cubicBezTo>
                      <a:cubicBezTo>
                        <a:pt x="905" y="1465"/>
                        <a:pt x="834" y="1394"/>
                        <a:pt x="727" y="1394"/>
                      </a:cubicBezTo>
                      <a:lnTo>
                        <a:pt x="608" y="1394"/>
                      </a:lnTo>
                      <a:lnTo>
                        <a:pt x="608" y="168"/>
                      </a:lnTo>
                      <a:cubicBezTo>
                        <a:pt x="608" y="84"/>
                        <a:pt x="536" y="1"/>
                        <a:pt x="44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0974;p64">
                  <a:extLst>
                    <a:ext uri="{FF2B5EF4-FFF2-40B4-BE49-F238E27FC236}">
                      <a16:creationId xmlns:a16="http://schemas.microsoft.com/office/drawing/2014/main" id="{CFDBE8BE-ADBC-2723-4344-B1A666E8469D}"/>
                    </a:ext>
                  </a:extLst>
                </p:cNvPr>
                <p:cNvSpPr/>
                <p:nvPr/>
              </p:nvSpPr>
              <p:spPr>
                <a:xfrm>
                  <a:off x="1578098" y="2004147"/>
                  <a:ext cx="15872" cy="16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13" extrusionOk="0">
                      <a:moveTo>
                        <a:pt x="250" y="0"/>
                      </a:moveTo>
                      <a:cubicBezTo>
                        <a:pt x="119" y="0"/>
                        <a:pt x="0" y="119"/>
                        <a:pt x="0" y="262"/>
                      </a:cubicBezTo>
                      <a:cubicBezTo>
                        <a:pt x="0" y="393"/>
                        <a:pt x="119" y="512"/>
                        <a:pt x="250" y="512"/>
                      </a:cubicBezTo>
                      <a:cubicBezTo>
                        <a:pt x="381" y="512"/>
                        <a:pt x="500" y="393"/>
                        <a:pt x="500" y="262"/>
                      </a:cubicBezTo>
                      <a:cubicBezTo>
                        <a:pt x="489" y="107"/>
                        <a:pt x="381" y="0"/>
                        <a:pt x="2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0975;p64">
                  <a:extLst>
                    <a:ext uri="{FF2B5EF4-FFF2-40B4-BE49-F238E27FC236}">
                      <a16:creationId xmlns:a16="http://schemas.microsoft.com/office/drawing/2014/main" id="{A87E5722-7931-7B7A-A49E-1C6648BD54B7}"/>
                    </a:ext>
                  </a:extLst>
                </p:cNvPr>
                <p:cNvSpPr/>
                <p:nvPr/>
              </p:nvSpPr>
              <p:spPr>
                <a:xfrm>
                  <a:off x="1293706" y="1999997"/>
                  <a:ext cx="274982" cy="31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0" h="10002" extrusionOk="0">
                      <a:moveTo>
                        <a:pt x="2096" y="2655"/>
                      </a:moveTo>
                      <a:lnTo>
                        <a:pt x="2096" y="3727"/>
                      </a:lnTo>
                      <a:cubicBezTo>
                        <a:pt x="1905" y="3644"/>
                        <a:pt x="1762" y="3465"/>
                        <a:pt x="1762" y="3251"/>
                      </a:cubicBezTo>
                      <a:lnTo>
                        <a:pt x="1762" y="3132"/>
                      </a:lnTo>
                      <a:cubicBezTo>
                        <a:pt x="1762" y="2905"/>
                        <a:pt x="1893" y="2727"/>
                        <a:pt x="2096" y="2655"/>
                      </a:cubicBezTo>
                      <a:close/>
                      <a:moveTo>
                        <a:pt x="6620" y="2655"/>
                      </a:moveTo>
                      <a:cubicBezTo>
                        <a:pt x="6822" y="2727"/>
                        <a:pt x="6965" y="2905"/>
                        <a:pt x="6965" y="3132"/>
                      </a:cubicBezTo>
                      <a:lnTo>
                        <a:pt x="6965" y="3251"/>
                      </a:lnTo>
                      <a:cubicBezTo>
                        <a:pt x="6965" y="3465"/>
                        <a:pt x="6834" y="3644"/>
                        <a:pt x="6620" y="3727"/>
                      </a:cubicBezTo>
                      <a:lnTo>
                        <a:pt x="6620" y="2655"/>
                      </a:lnTo>
                      <a:close/>
                      <a:moveTo>
                        <a:pt x="6703" y="4060"/>
                      </a:moveTo>
                      <a:lnTo>
                        <a:pt x="6858" y="5394"/>
                      </a:lnTo>
                      <a:lnTo>
                        <a:pt x="6346" y="5394"/>
                      </a:lnTo>
                      <a:cubicBezTo>
                        <a:pt x="6525" y="5108"/>
                        <a:pt x="6620" y="4763"/>
                        <a:pt x="6620" y="4406"/>
                      </a:cubicBezTo>
                      <a:lnTo>
                        <a:pt x="6620" y="4084"/>
                      </a:lnTo>
                      <a:cubicBezTo>
                        <a:pt x="6656" y="4084"/>
                        <a:pt x="6668" y="4060"/>
                        <a:pt x="6703" y="4060"/>
                      </a:cubicBezTo>
                      <a:close/>
                      <a:moveTo>
                        <a:pt x="3739" y="1405"/>
                      </a:moveTo>
                      <a:cubicBezTo>
                        <a:pt x="3810" y="1643"/>
                        <a:pt x="3941" y="1953"/>
                        <a:pt x="4132" y="2251"/>
                      </a:cubicBezTo>
                      <a:cubicBezTo>
                        <a:pt x="4572" y="2870"/>
                        <a:pt x="5179" y="3227"/>
                        <a:pt x="5917" y="3274"/>
                      </a:cubicBezTo>
                      <a:lnTo>
                        <a:pt x="5917" y="3572"/>
                      </a:lnTo>
                      <a:cubicBezTo>
                        <a:pt x="5906" y="4215"/>
                        <a:pt x="5572" y="4822"/>
                        <a:pt x="5001" y="5168"/>
                      </a:cubicBezTo>
                      <a:lnTo>
                        <a:pt x="4751" y="5310"/>
                      </a:lnTo>
                      <a:cubicBezTo>
                        <a:pt x="4632" y="5382"/>
                        <a:pt x="4498" y="5418"/>
                        <a:pt x="4364" y="5418"/>
                      </a:cubicBezTo>
                      <a:cubicBezTo>
                        <a:pt x="4230" y="5418"/>
                        <a:pt x="4096" y="5382"/>
                        <a:pt x="3977" y="5310"/>
                      </a:cubicBezTo>
                      <a:lnTo>
                        <a:pt x="3727" y="5168"/>
                      </a:lnTo>
                      <a:cubicBezTo>
                        <a:pt x="3155" y="4834"/>
                        <a:pt x="2810" y="4227"/>
                        <a:pt x="2810" y="3572"/>
                      </a:cubicBezTo>
                      <a:lnTo>
                        <a:pt x="2810" y="2322"/>
                      </a:lnTo>
                      <a:cubicBezTo>
                        <a:pt x="3024" y="2239"/>
                        <a:pt x="3429" y="1977"/>
                        <a:pt x="3739" y="1405"/>
                      </a:cubicBezTo>
                      <a:close/>
                      <a:moveTo>
                        <a:pt x="5477" y="5715"/>
                      </a:moveTo>
                      <a:cubicBezTo>
                        <a:pt x="5429" y="5727"/>
                        <a:pt x="5394" y="5763"/>
                        <a:pt x="5346" y="5775"/>
                      </a:cubicBezTo>
                      <a:lnTo>
                        <a:pt x="5346" y="5715"/>
                      </a:lnTo>
                      <a:close/>
                      <a:moveTo>
                        <a:pt x="5001" y="5549"/>
                      </a:moveTo>
                      <a:lnTo>
                        <a:pt x="5001" y="5870"/>
                      </a:lnTo>
                      <a:cubicBezTo>
                        <a:pt x="4953" y="5882"/>
                        <a:pt x="4894" y="5882"/>
                        <a:pt x="4846" y="5882"/>
                      </a:cubicBezTo>
                      <a:cubicBezTo>
                        <a:pt x="4822" y="5810"/>
                        <a:pt x="4798" y="5751"/>
                        <a:pt x="4727" y="5691"/>
                      </a:cubicBezTo>
                      <a:cubicBezTo>
                        <a:pt x="4786" y="5656"/>
                        <a:pt x="4846" y="5644"/>
                        <a:pt x="4905" y="5596"/>
                      </a:cubicBezTo>
                      <a:lnTo>
                        <a:pt x="5001" y="5549"/>
                      </a:lnTo>
                      <a:close/>
                      <a:moveTo>
                        <a:pt x="4378" y="5881"/>
                      </a:moveTo>
                      <a:cubicBezTo>
                        <a:pt x="4474" y="5881"/>
                        <a:pt x="4536" y="5960"/>
                        <a:pt x="4536" y="6061"/>
                      </a:cubicBezTo>
                      <a:cubicBezTo>
                        <a:pt x="4536" y="6168"/>
                        <a:pt x="4465" y="6239"/>
                        <a:pt x="4358" y="6239"/>
                      </a:cubicBezTo>
                      <a:cubicBezTo>
                        <a:pt x="4263" y="6239"/>
                        <a:pt x="4179" y="6168"/>
                        <a:pt x="4179" y="6061"/>
                      </a:cubicBezTo>
                      <a:cubicBezTo>
                        <a:pt x="4179" y="5953"/>
                        <a:pt x="4263" y="5882"/>
                        <a:pt x="4358" y="5882"/>
                      </a:cubicBezTo>
                      <a:cubicBezTo>
                        <a:pt x="4365" y="5881"/>
                        <a:pt x="4371" y="5881"/>
                        <a:pt x="4378" y="5881"/>
                      </a:cubicBezTo>
                      <a:close/>
                      <a:moveTo>
                        <a:pt x="3703" y="5537"/>
                      </a:moveTo>
                      <a:lnTo>
                        <a:pt x="3798" y="5584"/>
                      </a:lnTo>
                      <a:lnTo>
                        <a:pt x="3977" y="5668"/>
                      </a:lnTo>
                      <a:cubicBezTo>
                        <a:pt x="3882" y="5763"/>
                        <a:pt x="3822" y="5894"/>
                        <a:pt x="3822" y="6025"/>
                      </a:cubicBezTo>
                      <a:cubicBezTo>
                        <a:pt x="3846" y="6144"/>
                        <a:pt x="3870" y="6251"/>
                        <a:pt x="3917" y="6322"/>
                      </a:cubicBezTo>
                      <a:lnTo>
                        <a:pt x="3703" y="6180"/>
                      </a:lnTo>
                      <a:lnTo>
                        <a:pt x="3703" y="5537"/>
                      </a:lnTo>
                      <a:close/>
                      <a:moveTo>
                        <a:pt x="4870" y="6203"/>
                      </a:moveTo>
                      <a:cubicBezTo>
                        <a:pt x="4882" y="6215"/>
                        <a:pt x="4897" y="6221"/>
                        <a:pt x="4914" y="6221"/>
                      </a:cubicBezTo>
                      <a:cubicBezTo>
                        <a:pt x="4932" y="6221"/>
                        <a:pt x="4953" y="6215"/>
                        <a:pt x="4977" y="6203"/>
                      </a:cubicBezTo>
                      <a:lnTo>
                        <a:pt x="4977" y="6203"/>
                      </a:lnTo>
                      <a:lnTo>
                        <a:pt x="4810" y="6322"/>
                      </a:lnTo>
                      <a:cubicBezTo>
                        <a:pt x="4834" y="6299"/>
                        <a:pt x="4846" y="6251"/>
                        <a:pt x="4870" y="6203"/>
                      </a:cubicBezTo>
                      <a:close/>
                      <a:moveTo>
                        <a:pt x="4465" y="6561"/>
                      </a:moveTo>
                      <a:lnTo>
                        <a:pt x="4358" y="6644"/>
                      </a:lnTo>
                      <a:lnTo>
                        <a:pt x="4239" y="6561"/>
                      </a:lnTo>
                      <a:lnTo>
                        <a:pt x="4239" y="6561"/>
                      </a:lnTo>
                      <a:cubicBezTo>
                        <a:pt x="4274" y="6584"/>
                        <a:pt x="4322" y="6584"/>
                        <a:pt x="4346" y="6584"/>
                      </a:cubicBezTo>
                      <a:cubicBezTo>
                        <a:pt x="4393" y="6584"/>
                        <a:pt x="4417" y="6584"/>
                        <a:pt x="4465" y="6561"/>
                      </a:cubicBezTo>
                      <a:close/>
                      <a:moveTo>
                        <a:pt x="5013" y="6596"/>
                      </a:moveTo>
                      <a:lnTo>
                        <a:pt x="5013" y="7334"/>
                      </a:lnTo>
                      <a:lnTo>
                        <a:pt x="4620" y="6882"/>
                      </a:lnTo>
                      <a:lnTo>
                        <a:pt x="5013" y="6596"/>
                      </a:lnTo>
                      <a:close/>
                      <a:moveTo>
                        <a:pt x="3727" y="6608"/>
                      </a:moveTo>
                      <a:lnTo>
                        <a:pt x="4120" y="6894"/>
                      </a:lnTo>
                      <a:lnTo>
                        <a:pt x="3727" y="7358"/>
                      </a:lnTo>
                      <a:lnTo>
                        <a:pt x="3727" y="6608"/>
                      </a:lnTo>
                      <a:close/>
                      <a:moveTo>
                        <a:pt x="4334" y="0"/>
                      </a:moveTo>
                      <a:cubicBezTo>
                        <a:pt x="3715" y="0"/>
                        <a:pt x="3143" y="226"/>
                        <a:pt x="2691" y="631"/>
                      </a:cubicBezTo>
                      <a:cubicBezTo>
                        <a:pt x="2250" y="1024"/>
                        <a:pt x="1953" y="1584"/>
                        <a:pt x="1869" y="2179"/>
                      </a:cubicBezTo>
                      <a:lnTo>
                        <a:pt x="1846" y="2370"/>
                      </a:lnTo>
                      <a:cubicBezTo>
                        <a:pt x="1560" y="2501"/>
                        <a:pt x="1369" y="2798"/>
                        <a:pt x="1369" y="3132"/>
                      </a:cubicBezTo>
                      <a:lnTo>
                        <a:pt x="1369" y="3251"/>
                      </a:lnTo>
                      <a:cubicBezTo>
                        <a:pt x="1369" y="3501"/>
                        <a:pt x="1488" y="3727"/>
                        <a:pt x="1655" y="3882"/>
                      </a:cubicBezTo>
                      <a:lnTo>
                        <a:pt x="1453" y="5537"/>
                      </a:lnTo>
                      <a:cubicBezTo>
                        <a:pt x="1453" y="5584"/>
                        <a:pt x="1476" y="5644"/>
                        <a:pt x="1500" y="5668"/>
                      </a:cubicBezTo>
                      <a:cubicBezTo>
                        <a:pt x="1536" y="5703"/>
                        <a:pt x="1572" y="5727"/>
                        <a:pt x="1631" y="5727"/>
                      </a:cubicBezTo>
                      <a:lnTo>
                        <a:pt x="3334" y="5727"/>
                      </a:lnTo>
                      <a:lnTo>
                        <a:pt x="3334" y="6168"/>
                      </a:lnTo>
                      <a:lnTo>
                        <a:pt x="1607" y="6715"/>
                      </a:lnTo>
                      <a:cubicBezTo>
                        <a:pt x="655" y="7025"/>
                        <a:pt x="0" y="7906"/>
                        <a:pt x="0" y="8918"/>
                      </a:cubicBezTo>
                      <a:lnTo>
                        <a:pt x="0" y="9835"/>
                      </a:lnTo>
                      <a:cubicBezTo>
                        <a:pt x="0" y="9930"/>
                        <a:pt x="72" y="10001"/>
                        <a:pt x="167" y="10001"/>
                      </a:cubicBezTo>
                      <a:lnTo>
                        <a:pt x="2262" y="10001"/>
                      </a:lnTo>
                      <a:cubicBezTo>
                        <a:pt x="2346" y="10001"/>
                        <a:pt x="2429" y="9930"/>
                        <a:pt x="2429" y="9835"/>
                      </a:cubicBezTo>
                      <a:cubicBezTo>
                        <a:pt x="2429" y="9751"/>
                        <a:pt x="2346" y="9680"/>
                        <a:pt x="2262" y="9680"/>
                      </a:cubicBezTo>
                      <a:lnTo>
                        <a:pt x="322" y="9680"/>
                      </a:lnTo>
                      <a:lnTo>
                        <a:pt x="322" y="8930"/>
                      </a:lnTo>
                      <a:cubicBezTo>
                        <a:pt x="322" y="8073"/>
                        <a:pt x="881" y="7323"/>
                        <a:pt x="1691" y="7061"/>
                      </a:cubicBezTo>
                      <a:lnTo>
                        <a:pt x="3322" y="6537"/>
                      </a:lnTo>
                      <a:lnTo>
                        <a:pt x="3322" y="7835"/>
                      </a:lnTo>
                      <a:cubicBezTo>
                        <a:pt x="3322" y="7906"/>
                        <a:pt x="3358" y="7966"/>
                        <a:pt x="3417" y="7989"/>
                      </a:cubicBezTo>
                      <a:cubicBezTo>
                        <a:pt x="3441" y="7989"/>
                        <a:pt x="3465" y="8013"/>
                        <a:pt x="3477" y="8013"/>
                      </a:cubicBezTo>
                      <a:cubicBezTo>
                        <a:pt x="3524" y="8013"/>
                        <a:pt x="3584" y="7989"/>
                        <a:pt x="3620" y="7954"/>
                      </a:cubicBezTo>
                      <a:lnTo>
                        <a:pt x="4298" y="7144"/>
                      </a:lnTo>
                      <a:lnTo>
                        <a:pt x="4989" y="7954"/>
                      </a:lnTo>
                      <a:cubicBezTo>
                        <a:pt x="5013" y="7989"/>
                        <a:pt x="5060" y="8013"/>
                        <a:pt x="5120" y="8013"/>
                      </a:cubicBezTo>
                      <a:cubicBezTo>
                        <a:pt x="5132" y="8013"/>
                        <a:pt x="5167" y="8013"/>
                        <a:pt x="5179" y="7989"/>
                      </a:cubicBezTo>
                      <a:cubicBezTo>
                        <a:pt x="5251" y="7966"/>
                        <a:pt x="5286" y="7906"/>
                        <a:pt x="5286" y="7835"/>
                      </a:cubicBezTo>
                      <a:lnTo>
                        <a:pt x="5286" y="6537"/>
                      </a:lnTo>
                      <a:lnTo>
                        <a:pt x="6906" y="7061"/>
                      </a:lnTo>
                      <a:cubicBezTo>
                        <a:pt x="7727" y="7323"/>
                        <a:pt x="8275" y="8073"/>
                        <a:pt x="8275" y="8930"/>
                      </a:cubicBezTo>
                      <a:lnTo>
                        <a:pt x="8275" y="9680"/>
                      </a:lnTo>
                      <a:lnTo>
                        <a:pt x="2917" y="9680"/>
                      </a:lnTo>
                      <a:cubicBezTo>
                        <a:pt x="2822" y="9680"/>
                        <a:pt x="2750" y="9751"/>
                        <a:pt x="2750" y="9835"/>
                      </a:cubicBezTo>
                      <a:cubicBezTo>
                        <a:pt x="2750" y="9930"/>
                        <a:pt x="2822" y="10001"/>
                        <a:pt x="2917" y="10001"/>
                      </a:cubicBezTo>
                      <a:lnTo>
                        <a:pt x="8513" y="10001"/>
                      </a:lnTo>
                      <a:cubicBezTo>
                        <a:pt x="8608" y="10001"/>
                        <a:pt x="8680" y="9930"/>
                        <a:pt x="8680" y="9835"/>
                      </a:cubicBezTo>
                      <a:lnTo>
                        <a:pt x="8680" y="8918"/>
                      </a:lnTo>
                      <a:cubicBezTo>
                        <a:pt x="8680" y="7906"/>
                        <a:pt x="8037" y="7013"/>
                        <a:pt x="7072" y="6715"/>
                      </a:cubicBezTo>
                      <a:lnTo>
                        <a:pt x="5346" y="6168"/>
                      </a:lnTo>
                      <a:lnTo>
                        <a:pt x="5346" y="6144"/>
                      </a:lnTo>
                      <a:cubicBezTo>
                        <a:pt x="5608" y="6061"/>
                        <a:pt x="5846" y="5930"/>
                        <a:pt x="6060" y="5727"/>
                      </a:cubicBezTo>
                      <a:lnTo>
                        <a:pt x="7037" y="5727"/>
                      </a:lnTo>
                      <a:cubicBezTo>
                        <a:pt x="7084" y="5727"/>
                        <a:pt x="7132" y="5715"/>
                        <a:pt x="7180" y="5668"/>
                      </a:cubicBezTo>
                      <a:cubicBezTo>
                        <a:pt x="7203" y="5644"/>
                        <a:pt x="7215" y="5584"/>
                        <a:pt x="7215" y="5537"/>
                      </a:cubicBezTo>
                      <a:lnTo>
                        <a:pt x="7025" y="3882"/>
                      </a:lnTo>
                      <a:cubicBezTo>
                        <a:pt x="7203" y="3739"/>
                        <a:pt x="7311" y="3501"/>
                        <a:pt x="7311" y="3251"/>
                      </a:cubicBezTo>
                      <a:lnTo>
                        <a:pt x="7311" y="3132"/>
                      </a:lnTo>
                      <a:cubicBezTo>
                        <a:pt x="7311" y="2798"/>
                        <a:pt x="7108" y="2501"/>
                        <a:pt x="6834" y="2370"/>
                      </a:cubicBezTo>
                      <a:lnTo>
                        <a:pt x="6799" y="2179"/>
                      </a:lnTo>
                      <a:cubicBezTo>
                        <a:pt x="6727" y="1548"/>
                        <a:pt x="6418" y="988"/>
                        <a:pt x="5941" y="584"/>
                      </a:cubicBezTo>
                      <a:cubicBezTo>
                        <a:pt x="5909" y="557"/>
                        <a:pt x="5870" y="545"/>
                        <a:pt x="5831" y="545"/>
                      </a:cubicBezTo>
                      <a:cubicBezTo>
                        <a:pt x="5783" y="545"/>
                        <a:pt x="5736" y="563"/>
                        <a:pt x="5703" y="596"/>
                      </a:cubicBezTo>
                      <a:cubicBezTo>
                        <a:pt x="5644" y="667"/>
                        <a:pt x="5656" y="774"/>
                        <a:pt x="5715" y="834"/>
                      </a:cubicBezTo>
                      <a:cubicBezTo>
                        <a:pt x="6132" y="1179"/>
                        <a:pt x="6382" y="1667"/>
                        <a:pt x="6465" y="2203"/>
                      </a:cubicBezTo>
                      <a:lnTo>
                        <a:pt x="6465" y="2262"/>
                      </a:lnTo>
                      <a:lnTo>
                        <a:pt x="6429" y="2262"/>
                      </a:lnTo>
                      <a:cubicBezTo>
                        <a:pt x="6334" y="2262"/>
                        <a:pt x="6263" y="2334"/>
                        <a:pt x="6263" y="2429"/>
                      </a:cubicBezTo>
                      <a:lnTo>
                        <a:pt x="6263" y="3905"/>
                      </a:lnTo>
                      <a:lnTo>
                        <a:pt x="6263" y="3917"/>
                      </a:lnTo>
                      <a:lnTo>
                        <a:pt x="6263" y="3929"/>
                      </a:lnTo>
                      <a:lnTo>
                        <a:pt x="6263" y="4382"/>
                      </a:lnTo>
                      <a:cubicBezTo>
                        <a:pt x="6263" y="4751"/>
                        <a:pt x="6132" y="5096"/>
                        <a:pt x="5894" y="5358"/>
                      </a:cubicBezTo>
                      <a:lnTo>
                        <a:pt x="5322" y="5358"/>
                      </a:lnTo>
                      <a:lnTo>
                        <a:pt x="5322" y="5310"/>
                      </a:lnTo>
                      <a:cubicBezTo>
                        <a:pt x="5894" y="4894"/>
                        <a:pt x="6239" y="4239"/>
                        <a:pt x="6239" y="3524"/>
                      </a:cubicBezTo>
                      <a:lnTo>
                        <a:pt x="6239" y="3072"/>
                      </a:lnTo>
                      <a:cubicBezTo>
                        <a:pt x="6239" y="2977"/>
                        <a:pt x="6168" y="2905"/>
                        <a:pt x="6072" y="2905"/>
                      </a:cubicBezTo>
                      <a:cubicBezTo>
                        <a:pt x="4596" y="2905"/>
                        <a:pt x="4096" y="1619"/>
                        <a:pt x="3929" y="869"/>
                      </a:cubicBezTo>
                      <a:cubicBezTo>
                        <a:pt x="3929" y="846"/>
                        <a:pt x="3917" y="834"/>
                        <a:pt x="3917" y="822"/>
                      </a:cubicBezTo>
                      <a:cubicBezTo>
                        <a:pt x="3889" y="720"/>
                        <a:pt x="3811" y="683"/>
                        <a:pt x="3755" y="683"/>
                      </a:cubicBezTo>
                      <a:cubicBezTo>
                        <a:pt x="3739" y="683"/>
                        <a:pt x="3725" y="686"/>
                        <a:pt x="3715" y="691"/>
                      </a:cubicBezTo>
                      <a:cubicBezTo>
                        <a:pt x="3655" y="703"/>
                        <a:pt x="3596" y="750"/>
                        <a:pt x="3584" y="810"/>
                      </a:cubicBezTo>
                      <a:cubicBezTo>
                        <a:pt x="3310" y="1679"/>
                        <a:pt x="2750" y="1953"/>
                        <a:pt x="2608" y="2012"/>
                      </a:cubicBezTo>
                      <a:cubicBezTo>
                        <a:pt x="2512" y="2012"/>
                        <a:pt x="2441" y="2084"/>
                        <a:pt x="2441" y="2179"/>
                      </a:cubicBezTo>
                      <a:lnTo>
                        <a:pt x="2441" y="3548"/>
                      </a:lnTo>
                      <a:cubicBezTo>
                        <a:pt x="2441" y="4239"/>
                        <a:pt x="2786" y="4918"/>
                        <a:pt x="3346" y="5334"/>
                      </a:cubicBezTo>
                      <a:lnTo>
                        <a:pt x="3346" y="5370"/>
                      </a:lnTo>
                      <a:lnTo>
                        <a:pt x="1846" y="5370"/>
                      </a:lnTo>
                      <a:lnTo>
                        <a:pt x="2012" y="4048"/>
                      </a:lnTo>
                      <a:cubicBezTo>
                        <a:pt x="2084" y="4060"/>
                        <a:pt x="2155" y="4084"/>
                        <a:pt x="2250" y="4084"/>
                      </a:cubicBezTo>
                      <a:cubicBezTo>
                        <a:pt x="2334" y="4084"/>
                        <a:pt x="2417" y="4001"/>
                        <a:pt x="2417" y="3917"/>
                      </a:cubicBezTo>
                      <a:lnTo>
                        <a:pt x="2417" y="2441"/>
                      </a:lnTo>
                      <a:cubicBezTo>
                        <a:pt x="2417" y="2358"/>
                        <a:pt x="2334" y="2274"/>
                        <a:pt x="2250" y="2274"/>
                      </a:cubicBezTo>
                      <a:lnTo>
                        <a:pt x="2215" y="2274"/>
                      </a:lnTo>
                      <a:lnTo>
                        <a:pt x="2215" y="2215"/>
                      </a:lnTo>
                      <a:cubicBezTo>
                        <a:pt x="2274" y="1703"/>
                        <a:pt x="2536" y="1227"/>
                        <a:pt x="2917" y="881"/>
                      </a:cubicBezTo>
                      <a:cubicBezTo>
                        <a:pt x="3310" y="536"/>
                        <a:pt x="3810" y="346"/>
                        <a:pt x="4334" y="346"/>
                      </a:cubicBezTo>
                      <a:cubicBezTo>
                        <a:pt x="4608" y="346"/>
                        <a:pt x="4894" y="405"/>
                        <a:pt x="5167" y="512"/>
                      </a:cubicBezTo>
                      <a:cubicBezTo>
                        <a:pt x="5187" y="518"/>
                        <a:pt x="5208" y="521"/>
                        <a:pt x="5229" y="521"/>
                      </a:cubicBezTo>
                      <a:cubicBezTo>
                        <a:pt x="5297" y="521"/>
                        <a:pt x="5366" y="490"/>
                        <a:pt x="5394" y="417"/>
                      </a:cubicBezTo>
                      <a:cubicBezTo>
                        <a:pt x="5417" y="334"/>
                        <a:pt x="5394" y="226"/>
                        <a:pt x="5298" y="191"/>
                      </a:cubicBezTo>
                      <a:cubicBezTo>
                        <a:pt x="4989" y="60"/>
                        <a:pt x="4679" y="0"/>
                        <a:pt x="43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0976;p64">
                  <a:extLst>
                    <a:ext uri="{FF2B5EF4-FFF2-40B4-BE49-F238E27FC236}">
                      <a16:creationId xmlns:a16="http://schemas.microsoft.com/office/drawing/2014/main" id="{3609D0A7-67F6-6888-E7E8-0A1DDE7460C5}"/>
                    </a:ext>
                  </a:extLst>
                </p:cNvPr>
                <p:cNvSpPr/>
                <p:nvPr/>
              </p:nvSpPr>
              <p:spPr>
                <a:xfrm>
                  <a:off x="1426826" y="2243648"/>
                  <a:ext cx="10233" cy="1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58" extrusionOk="0">
                      <a:moveTo>
                        <a:pt x="156" y="1"/>
                      </a:moveTo>
                      <a:cubicBezTo>
                        <a:pt x="72" y="1"/>
                        <a:pt x="1" y="84"/>
                        <a:pt x="1" y="167"/>
                      </a:cubicBezTo>
                      <a:lnTo>
                        <a:pt x="1" y="203"/>
                      </a:lnTo>
                      <a:cubicBezTo>
                        <a:pt x="1" y="286"/>
                        <a:pt x="72" y="358"/>
                        <a:pt x="156" y="358"/>
                      </a:cubicBezTo>
                      <a:cubicBezTo>
                        <a:pt x="251" y="358"/>
                        <a:pt x="322" y="286"/>
                        <a:pt x="322" y="203"/>
                      </a:cubicBezTo>
                      <a:lnTo>
                        <a:pt x="322" y="167"/>
                      </a:lnTo>
                      <a:cubicBezTo>
                        <a:pt x="322" y="84"/>
                        <a:pt x="251" y="1"/>
                        <a:pt x="1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0977;p64">
                  <a:extLst>
                    <a:ext uri="{FF2B5EF4-FFF2-40B4-BE49-F238E27FC236}">
                      <a16:creationId xmlns:a16="http://schemas.microsoft.com/office/drawing/2014/main" id="{D27095E4-B90B-E20E-6EB3-F64A2927A9B6}"/>
                    </a:ext>
                  </a:extLst>
                </p:cNvPr>
                <p:cNvSpPr/>
                <p:nvPr/>
              </p:nvSpPr>
              <p:spPr>
                <a:xfrm>
                  <a:off x="1426826" y="2262149"/>
                  <a:ext cx="10233" cy="1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58" extrusionOk="0">
                      <a:moveTo>
                        <a:pt x="156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lnTo>
                        <a:pt x="1" y="191"/>
                      </a:lnTo>
                      <a:cubicBezTo>
                        <a:pt x="1" y="286"/>
                        <a:pt x="72" y="357"/>
                        <a:pt x="156" y="357"/>
                      </a:cubicBezTo>
                      <a:cubicBezTo>
                        <a:pt x="251" y="357"/>
                        <a:pt x="322" y="286"/>
                        <a:pt x="322" y="191"/>
                      </a:cubicBezTo>
                      <a:lnTo>
                        <a:pt x="322" y="167"/>
                      </a:lnTo>
                      <a:cubicBezTo>
                        <a:pt x="322" y="72"/>
                        <a:pt x="251" y="0"/>
                        <a:pt x="1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978;p64">
                  <a:extLst>
                    <a:ext uri="{FF2B5EF4-FFF2-40B4-BE49-F238E27FC236}">
                      <a16:creationId xmlns:a16="http://schemas.microsoft.com/office/drawing/2014/main" id="{705A9CB6-9851-2FA2-BF48-A0437215F886}"/>
                    </a:ext>
                  </a:extLst>
                </p:cNvPr>
                <p:cNvSpPr/>
                <p:nvPr/>
              </p:nvSpPr>
              <p:spPr>
                <a:xfrm>
                  <a:off x="1471336" y="2261389"/>
                  <a:ext cx="63804" cy="30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" h="965" extrusionOk="0">
                      <a:moveTo>
                        <a:pt x="1596" y="322"/>
                      </a:moveTo>
                      <a:cubicBezTo>
                        <a:pt x="1644" y="322"/>
                        <a:pt x="1668" y="346"/>
                        <a:pt x="1668" y="393"/>
                      </a:cubicBezTo>
                      <a:lnTo>
                        <a:pt x="1668" y="560"/>
                      </a:lnTo>
                      <a:cubicBezTo>
                        <a:pt x="1668" y="607"/>
                        <a:pt x="1644" y="631"/>
                        <a:pt x="1596" y="631"/>
                      </a:cubicBezTo>
                      <a:lnTo>
                        <a:pt x="394" y="631"/>
                      </a:lnTo>
                      <a:cubicBezTo>
                        <a:pt x="346" y="631"/>
                        <a:pt x="310" y="607"/>
                        <a:pt x="310" y="560"/>
                      </a:cubicBezTo>
                      <a:lnTo>
                        <a:pt x="310" y="393"/>
                      </a:lnTo>
                      <a:cubicBezTo>
                        <a:pt x="310" y="346"/>
                        <a:pt x="346" y="322"/>
                        <a:pt x="394" y="322"/>
                      </a:cubicBezTo>
                      <a:close/>
                      <a:moveTo>
                        <a:pt x="406" y="0"/>
                      </a:moveTo>
                      <a:cubicBezTo>
                        <a:pt x="180" y="0"/>
                        <a:pt x="1" y="179"/>
                        <a:pt x="1" y="393"/>
                      </a:cubicBezTo>
                      <a:lnTo>
                        <a:pt x="1" y="560"/>
                      </a:lnTo>
                      <a:cubicBezTo>
                        <a:pt x="1" y="786"/>
                        <a:pt x="180" y="965"/>
                        <a:pt x="406" y="965"/>
                      </a:cubicBezTo>
                      <a:lnTo>
                        <a:pt x="1608" y="965"/>
                      </a:lnTo>
                      <a:cubicBezTo>
                        <a:pt x="1834" y="965"/>
                        <a:pt x="2013" y="786"/>
                        <a:pt x="2013" y="560"/>
                      </a:cubicBezTo>
                      <a:lnTo>
                        <a:pt x="2013" y="393"/>
                      </a:lnTo>
                      <a:cubicBezTo>
                        <a:pt x="2013" y="179"/>
                        <a:pt x="1834" y="0"/>
                        <a:pt x="16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979;p64">
                  <a:extLst>
                    <a:ext uri="{FF2B5EF4-FFF2-40B4-BE49-F238E27FC236}">
                      <a16:creationId xmlns:a16="http://schemas.microsoft.com/office/drawing/2014/main" id="{0B599289-81F7-AB91-F479-B502E6782995}"/>
                    </a:ext>
                  </a:extLst>
                </p:cNvPr>
                <p:cNvSpPr/>
                <p:nvPr/>
              </p:nvSpPr>
              <p:spPr>
                <a:xfrm>
                  <a:off x="1420807" y="2092788"/>
                  <a:ext cx="22271" cy="36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167" extrusionOk="0">
                      <a:moveTo>
                        <a:pt x="167" y="0"/>
                      </a:moveTo>
                      <a:cubicBezTo>
                        <a:pt x="84" y="0"/>
                        <a:pt x="0" y="84"/>
                        <a:pt x="0" y="167"/>
                      </a:cubicBezTo>
                      <a:lnTo>
                        <a:pt x="0" y="1000"/>
                      </a:lnTo>
                      <a:cubicBezTo>
                        <a:pt x="0" y="1096"/>
                        <a:pt x="84" y="1167"/>
                        <a:pt x="167" y="1167"/>
                      </a:cubicBezTo>
                      <a:lnTo>
                        <a:pt x="536" y="1167"/>
                      </a:lnTo>
                      <a:cubicBezTo>
                        <a:pt x="632" y="1167"/>
                        <a:pt x="703" y="1096"/>
                        <a:pt x="703" y="1000"/>
                      </a:cubicBezTo>
                      <a:cubicBezTo>
                        <a:pt x="703" y="893"/>
                        <a:pt x="620" y="822"/>
                        <a:pt x="524" y="822"/>
                      </a:cubicBezTo>
                      <a:lnTo>
                        <a:pt x="334" y="822"/>
                      </a:lnTo>
                      <a:lnTo>
                        <a:pt x="334" y="167"/>
                      </a:lnTo>
                      <a:cubicBezTo>
                        <a:pt x="334" y="84"/>
                        <a:pt x="262" y="0"/>
                        <a:pt x="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" name="Google Shape;7497;p57">
                <a:extLst>
                  <a:ext uri="{FF2B5EF4-FFF2-40B4-BE49-F238E27FC236}">
                    <a16:creationId xmlns:a16="http://schemas.microsoft.com/office/drawing/2014/main" id="{501DE558-B709-143A-8C01-DB41545473FB}"/>
                  </a:ext>
                </a:extLst>
              </p:cNvPr>
              <p:cNvSpPr/>
              <p:nvPr/>
            </p:nvSpPr>
            <p:spPr>
              <a:xfrm>
                <a:off x="1658484" y="2947272"/>
                <a:ext cx="1208891" cy="1209349"/>
              </a:xfrm>
              <a:prstGeom prst="ellipse">
                <a:avLst/>
              </a:prstGeom>
              <a:noFill/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12;p57">
                <a:extLst>
                  <a:ext uri="{FF2B5EF4-FFF2-40B4-BE49-F238E27FC236}">
                    <a16:creationId xmlns:a16="http://schemas.microsoft.com/office/drawing/2014/main" id="{71B467E0-05B4-40EF-47C3-DEBC623023BE}"/>
                  </a:ext>
                </a:extLst>
              </p:cNvPr>
              <p:cNvSpPr/>
              <p:nvPr/>
            </p:nvSpPr>
            <p:spPr>
              <a:xfrm>
                <a:off x="1812944" y="3101747"/>
                <a:ext cx="900374" cy="900375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B93F44-9AD3-44BA-BFE1-7DA4BD605B39}"/>
                </a:ext>
              </a:extLst>
            </p:cNvPr>
            <p:cNvSpPr txBox="1"/>
            <p:nvPr/>
          </p:nvSpPr>
          <p:spPr>
            <a:xfrm>
              <a:off x="1768089" y="4190999"/>
              <a:ext cx="986805" cy="37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solidFill>
                    <a:schemeClr val="accent6"/>
                  </a:solidFill>
                </a:rPr>
                <a:t>Upit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50B2184-B870-213C-446B-353D94884EB5}"/>
              </a:ext>
            </a:extLst>
          </p:cNvPr>
          <p:cNvGrpSpPr/>
          <p:nvPr/>
        </p:nvGrpSpPr>
        <p:grpSpPr>
          <a:xfrm>
            <a:off x="5658234" y="2388708"/>
            <a:ext cx="1210247" cy="1589168"/>
            <a:chOff x="4107334" y="2567818"/>
            <a:chExt cx="1210247" cy="158916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24B39D0-C1EE-DE84-B610-318CDC49CE0C}"/>
                </a:ext>
              </a:extLst>
            </p:cNvPr>
            <p:cNvSpPr txBox="1"/>
            <p:nvPr/>
          </p:nvSpPr>
          <p:spPr>
            <a:xfrm>
              <a:off x="4189819" y="2567818"/>
              <a:ext cx="106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accent6"/>
                  </a:solidFill>
                </a:rPr>
                <a:t>Sinfon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9C7F5D0-FE89-B739-0D41-C34DA4655C00}"/>
                </a:ext>
              </a:extLst>
            </p:cNvPr>
            <p:cNvGrpSpPr/>
            <p:nvPr/>
          </p:nvGrpSpPr>
          <p:grpSpPr>
            <a:xfrm>
              <a:off x="4107334" y="2946739"/>
              <a:ext cx="1210247" cy="1210247"/>
              <a:chOff x="4107334" y="2946739"/>
              <a:chExt cx="1210247" cy="1210247"/>
            </a:xfrm>
          </p:grpSpPr>
          <p:sp>
            <p:nvSpPr>
              <p:cNvPr id="52" name="Google Shape;7498;p57">
                <a:extLst>
                  <a:ext uri="{FF2B5EF4-FFF2-40B4-BE49-F238E27FC236}">
                    <a16:creationId xmlns:a16="http://schemas.microsoft.com/office/drawing/2014/main" id="{F19ACFF5-29A7-E078-E962-11654C5B2249}"/>
                  </a:ext>
                </a:extLst>
              </p:cNvPr>
              <p:cNvSpPr/>
              <p:nvPr/>
            </p:nvSpPr>
            <p:spPr>
              <a:xfrm>
                <a:off x="4107334" y="2946739"/>
                <a:ext cx="1210247" cy="1210247"/>
              </a:xfrm>
              <a:prstGeom prst="ellipse">
                <a:avLst/>
              </a:prstGeom>
              <a:noFill/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501;p57">
                <a:extLst>
                  <a:ext uri="{FF2B5EF4-FFF2-40B4-BE49-F238E27FC236}">
                    <a16:creationId xmlns:a16="http://schemas.microsoft.com/office/drawing/2014/main" id="{E9D7AB48-D571-33C6-F436-303A36AC983A}"/>
                  </a:ext>
                </a:extLst>
              </p:cNvPr>
              <p:cNvSpPr/>
              <p:nvPr/>
            </p:nvSpPr>
            <p:spPr>
              <a:xfrm>
                <a:off x="4261773" y="3101189"/>
                <a:ext cx="901658" cy="901658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10413;p63">
                <a:extLst>
                  <a:ext uri="{FF2B5EF4-FFF2-40B4-BE49-F238E27FC236}">
                    <a16:creationId xmlns:a16="http://schemas.microsoft.com/office/drawing/2014/main" id="{1974D718-F401-C62D-351D-63E5165E18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1936" y="3300143"/>
                <a:ext cx="501333" cy="504000"/>
                <a:chOff x="3095745" y="3805393"/>
                <a:chExt cx="352840" cy="354717"/>
              </a:xfrm>
              <a:solidFill>
                <a:schemeClr val="accent6"/>
              </a:solidFill>
            </p:grpSpPr>
            <p:sp>
              <p:nvSpPr>
                <p:cNvPr id="69" name="Google Shape;10414;p63">
                  <a:extLst>
                    <a:ext uri="{FF2B5EF4-FFF2-40B4-BE49-F238E27FC236}">
                      <a16:creationId xmlns:a16="http://schemas.microsoft.com/office/drawing/2014/main" id="{02B0ADDD-A2ED-6B53-1558-2DD2F4A4EA59}"/>
                    </a:ext>
                  </a:extLst>
                </p:cNvPr>
                <p:cNvSpPr/>
                <p:nvPr/>
              </p:nvSpPr>
              <p:spPr>
                <a:xfrm>
                  <a:off x="3095745" y="3805393"/>
                  <a:ext cx="272093" cy="271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" h="8537" extrusionOk="0">
                      <a:moveTo>
                        <a:pt x="4025" y="0"/>
                      </a:moveTo>
                      <a:cubicBezTo>
                        <a:pt x="3763" y="0"/>
                        <a:pt x="3525" y="179"/>
                        <a:pt x="3489" y="441"/>
                      </a:cubicBezTo>
                      <a:lnTo>
                        <a:pt x="3322" y="1262"/>
                      </a:lnTo>
                      <a:cubicBezTo>
                        <a:pt x="3155" y="1322"/>
                        <a:pt x="2977" y="1381"/>
                        <a:pt x="2834" y="1465"/>
                      </a:cubicBezTo>
                      <a:lnTo>
                        <a:pt x="2132" y="1012"/>
                      </a:lnTo>
                      <a:cubicBezTo>
                        <a:pt x="2036" y="947"/>
                        <a:pt x="1929" y="915"/>
                        <a:pt x="1825" y="915"/>
                      </a:cubicBezTo>
                      <a:cubicBezTo>
                        <a:pt x="1683" y="915"/>
                        <a:pt x="1544" y="974"/>
                        <a:pt x="1441" y="1084"/>
                      </a:cubicBezTo>
                      <a:lnTo>
                        <a:pt x="1084" y="1441"/>
                      </a:lnTo>
                      <a:cubicBezTo>
                        <a:pt x="905" y="1619"/>
                        <a:pt x="881" y="1917"/>
                        <a:pt x="1012" y="2119"/>
                      </a:cubicBezTo>
                      <a:lnTo>
                        <a:pt x="1477" y="2822"/>
                      </a:lnTo>
                      <a:cubicBezTo>
                        <a:pt x="1381" y="2989"/>
                        <a:pt x="1322" y="3155"/>
                        <a:pt x="1262" y="3310"/>
                      </a:cubicBezTo>
                      <a:lnTo>
                        <a:pt x="453" y="3477"/>
                      </a:lnTo>
                      <a:cubicBezTo>
                        <a:pt x="191" y="3524"/>
                        <a:pt x="0" y="3763"/>
                        <a:pt x="0" y="4013"/>
                      </a:cubicBezTo>
                      <a:lnTo>
                        <a:pt x="0" y="4525"/>
                      </a:lnTo>
                      <a:cubicBezTo>
                        <a:pt x="0" y="4775"/>
                        <a:pt x="179" y="5013"/>
                        <a:pt x="453" y="5060"/>
                      </a:cubicBezTo>
                      <a:lnTo>
                        <a:pt x="1262" y="5215"/>
                      </a:lnTo>
                      <a:cubicBezTo>
                        <a:pt x="1322" y="5382"/>
                        <a:pt x="1381" y="5560"/>
                        <a:pt x="1477" y="5715"/>
                      </a:cubicBezTo>
                      <a:lnTo>
                        <a:pt x="1012" y="6406"/>
                      </a:lnTo>
                      <a:cubicBezTo>
                        <a:pt x="869" y="6632"/>
                        <a:pt x="893" y="6918"/>
                        <a:pt x="1084" y="7096"/>
                      </a:cubicBezTo>
                      <a:lnTo>
                        <a:pt x="1441" y="7453"/>
                      </a:lnTo>
                      <a:cubicBezTo>
                        <a:pt x="1544" y="7557"/>
                        <a:pt x="1687" y="7608"/>
                        <a:pt x="1830" y="7608"/>
                      </a:cubicBezTo>
                      <a:cubicBezTo>
                        <a:pt x="1935" y="7608"/>
                        <a:pt x="2041" y="7580"/>
                        <a:pt x="2132" y="7525"/>
                      </a:cubicBezTo>
                      <a:lnTo>
                        <a:pt x="2834" y="7061"/>
                      </a:lnTo>
                      <a:cubicBezTo>
                        <a:pt x="2989" y="7156"/>
                        <a:pt x="3155" y="7215"/>
                        <a:pt x="3322" y="7275"/>
                      </a:cubicBezTo>
                      <a:lnTo>
                        <a:pt x="3489" y="8096"/>
                      </a:lnTo>
                      <a:cubicBezTo>
                        <a:pt x="3525" y="8346"/>
                        <a:pt x="3763" y="8537"/>
                        <a:pt x="4025" y="8537"/>
                      </a:cubicBezTo>
                      <a:lnTo>
                        <a:pt x="4525" y="8537"/>
                      </a:lnTo>
                      <a:cubicBezTo>
                        <a:pt x="4775" y="8537"/>
                        <a:pt x="5013" y="8358"/>
                        <a:pt x="5060" y="8096"/>
                      </a:cubicBezTo>
                      <a:lnTo>
                        <a:pt x="5227" y="7275"/>
                      </a:lnTo>
                      <a:cubicBezTo>
                        <a:pt x="5358" y="7227"/>
                        <a:pt x="5489" y="7180"/>
                        <a:pt x="5632" y="7120"/>
                      </a:cubicBezTo>
                      <a:cubicBezTo>
                        <a:pt x="5692" y="7084"/>
                        <a:pt x="5727" y="6977"/>
                        <a:pt x="5692" y="6894"/>
                      </a:cubicBezTo>
                      <a:cubicBezTo>
                        <a:pt x="5655" y="6821"/>
                        <a:pt x="5584" y="6790"/>
                        <a:pt x="5515" y="6790"/>
                      </a:cubicBezTo>
                      <a:cubicBezTo>
                        <a:pt x="5494" y="6790"/>
                        <a:pt x="5473" y="6793"/>
                        <a:pt x="5453" y="6799"/>
                      </a:cubicBezTo>
                      <a:cubicBezTo>
                        <a:pt x="5299" y="6870"/>
                        <a:pt x="5156" y="6918"/>
                        <a:pt x="5001" y="6965"/>
                      </a:cubicBezTo>
                      <a:cubicBezTo>
                        <a:pt x="4941" y="6977"/>
                        <a:pt x="4882" y="7037"/>
                        <a:pt x="4882" y="7096"/>
                      </a:cubicBezTo>
                      <a:lnTo>
                        <a:pt x="4703" y="8025"/>
                      </a:lnTo>
                      <a:cubicBezTo>
                        <a:pt x="4691" y="8108"/>
                        <a:pt x="4596" y="8180"/>
                        <a:pt x="4513" y="8180"/>
                      </a:cubicBezTo>
                      <a:lnTo>
                        <a:pt x="4001" y="8180"/>
                      </a:lnTo>
                      <a:cubicBezTo>
                        <a:pt x="3917" y="8180"/>
                        <a:pt x="3822" y="8120"/>
                        <a:pt x="3810" y="8025"/>
                      </a:cubicBezTo>
                      <a:lnTo>
                        <a:pt x="3632" y="7096"/>
                      </a:lnTo>
                      <a:cubicBezTo>
                        <a:pt x="3620" y="7037"/>
                        <a:pt x="3572" y="6977"/>
                        <a:pt x="3513" y="6965"/>
                      </a:cubicBezTo>
                      <a:cubicBezTo>
                        <a:pt x="3310" y="6906"/>
                        <a:pt x="3096" y="6811"/>
                        <a:pt x="2905" y="6703"/>
                      </a:cubicBezTo>
                      <a:cubicBezTo>
                        <a:pt x="2876" y="6691"/>
                        <a:pt x="2843" y="6686"/>
                        <a:pt x="2812" y="6686"/>
                      </a:cubicBezTo>
                      <a:cubicBezTo>
                        <a:pt x="2780" y="6686"/>
                        <a:pt x="2751" y="6691"/>
                        <a:pt x="2727" y="6703"/>
                      </a:cubicBezTo>
                      <a:lnTo>
                        <a:pt x="1941" y="7227"/>
                      </a:lnTo>
                      <a:cubicBezTo>
                        <a:pt x="1904" y="7249"/>
                        <a:pt x="1864" y="7260"/>
                        <a:pt x="1824" y="7260"/>
                      </a:cubicBezTo>
                      <a:cubicBezTo>
                        <a:pt x="1774" y="7260"/>
                        <a:pt x="1725" y="7243"/>
                        <a:pt x="1679" y="7203"/>
                      </a:cubicBezTo>
                      <a:lnTo>
                        <a:pt x="1322" y="6846"/>
                      </a:lnTo>
                      <a:cubicBezTo>
                        <a:pt x="1262" y="6787"/>
                        <a:pt x="1250" y="6680"/>
                        <a:pt x="1298" y="6584"/>
                      </a:cubicBezTo>
                      <a:lnTo>
                        <a:pt x="1822" y="5799"/>
                      </a:lnTo>
                      <a:cubicBezTo>
                        <a:pt x="1846" y="5739"/>
                        <a:pt x="1858" y="5679"/>
                        <a:pt x="1822" y="5620"/>
                      </a:cubicBezTo>
                      <a:cubicBezTo>
                        <a:pt x="1715" y="5429"/>
                        <a:pt x="1620" y="5215"/>
                        <a:pt x="1560" y="5013"/>
                      </a:cubicBezTo>
                      <a:cubicBezTo>
                        <a:pt x="1548" y="4953"/>
                        <a:pt x="1489" y="4894"/>
                        <a:pt x="1429" y="4894"/>
                      </a:cubicBezTo>
                      <a:lnTo>
                        <a:pt x="512" y="4715"/>
                      </a:lnTo>
                      <a:cubicBezTo>
                        <a:pt x="417" y="4703"/>
                        <a:pt x="346" y="4608"/>
                        <a:pt x="346" y="4525"/>
                      </a:cubicBezTo>
                      <a:lnTo>
                        <a:pt x="346" y="4013"/>
                      </a:lnTo>
                      <a:cubicBezTo>
                        <a:pt x="346" y="3929"/>
                        <a:pt x="405" y="3834"/>
                        <a:pt x="512" y="3822"/>
                      </a:cubicBezTo>
                      <a:lnTo>
                        <a:pt x="1429" y="3643"/>
                      </a:lnTo>
                      <a:cubicBezTo>
                        <a:pt x="1489" y="3632"/>
                        <a:pt x="1548" y="3584"/>
                        <a:pt x="1560" y="3524"/>
                      </a:cubicBezTo>
                      <a:cubicBezTo>
                        <a:pt x="1620" y="3322"/>
                        <a:pt x="1715" y="3108"/>
                        <a:pt x="1822" y="2917"/>
                      </a:cubicBezTo>
                      <a:cubicBezTo>
                        <a:pt x="1846" y="2858"/>
                        <a:pt x="1846" y="2786"/>
                        <a:pt x="1822" y="2739"/>
                      </a:cubicBezTo>
                      <a:lnTo>
                        <a:pt x="1298" y="1941"/>
                      </a:lnTo>
                      <a:cubicBezTo>
                        <a:pt x="1250" y="1869"/>
                        <a:pt x="1250" y="1762"/>
                        <a:pt x="1322" y="1691"/>
                      </a:cubicBezTo>
                      <a:lnTo>
                        <a:pt x="1679" y="1334"/>
                      </a:lnTo>
                      <a:cubicBezTo>
                        <a:pt x="1714" y="1299"/>
                        <a:pt x="1765" y="1280"/>
                        <a:pt x="1820" y="1280"/>
                      </a:cubicBezTo>
                      <a:cubicBezTo>
                        <a:pt x="1859" y="1280"/>
                        <a:pt x="1901" y="1290"/>
                        <a:pt x="1941" y="1310"/>
                      </a:cubicBezTo>
                      <a:lnTo>
                        <a:pt x="2727" y="1822"/>
                      </a:lnTo>
                      <a:cubicBezTo>
                        <a:pt x="2759" y="1841"/>
                        <a:pt x="2791" y="1853"/>
                        <a:pt x="2822" y="1853"/>
                      </a:cubicBezTo>
                      <a:cubicBezTo>
                        <a:pt x="2850" y="1853"/>
                        <a:pt x="2878" y="1844"/>
                        <a:pt x="2905" y="1822"/>
                      </a:cubicBezTo>
                      <a:cubicBezTo>
                        <a:pt x="3096" y="1727"/>
                        <a:pt x="3310" y="1631"/>
                        <a:pt x="3513" y="1572"/>
                      </a:cubicBezTo>
                      <a:cubicBezTo>
                        <a:pt x="3572" y="1560"/>
                        <a:pt x="3632" y="1500"/>
                        <a:pt x="3632" y="1441"/>
                      </a:cubicBezTo>
                      <a:lnTo>
                        <a:pt x="3810" y="512"/>
                      </a:lnTo>
                      <a:cubicBezTo>
                        <a:pt x="3822" y="429"/>
                        <a:pt x="3917" y="357"/>
                        <a:pt x="4001" y="357"/>
                      </a:cubicBezTo>
                      <a:lnTo>
                        <a:pt x="4513" y="357"/>
                      </a:lnTo>
                      <a:cubicBezTo>
                        <a:pt x="4596" y="357"/>
                        <a:pt x="4691" y="417"/>
                        <a:pt x="4703" y="512"/>
                      </a:cubicBezTo>
                      <a:lnTo>
                        <a:pt x="4882" y="1441"/>
                      </a:lnTo>
                      <a:cubicBezTo>
                        <a:pt x="4894" y="1500"/>
                        <a:pt x="4941" y="1560"/>
                        <a:pt x="5001" y="1572"/>
                      </a:cubicBezTo>
                      <a:cubicBezTo>
                        <a:pt x="5215" y="1631"/>
                        <a:pt x="5418" y="1727"/>
                        <a:pt x="5608" y="1822"/>
                      </a:cubicBezTo>
                      <a:cubicBezTo>
                        <a:pt x="5638" y="1840"/>
                        <a:pt x="5674" y="1849"/>
                        <a:pt x="5706" y="1849"/>
                      </a:cubicBezTo>
                      <a:cubicBezTo>
                        <a:pt x="5739" y="1849"/>
                        <a:pt x="5769" y="1840"/>
                        <a:pt x="5787" y="1822"/>
                      </a:cubicBezTo>
                      <a:lnTo>
                        <a:pt x="6584" y="1310"/>
                      </a:lnTo>
                      <a:cubicBezTo>
                        <a:pt x="6617" y="1288"/>
                        <a:pt x="6656" y="1277"/>
                        <a:pt x="6696" y="1277"/>
                      </a:cubicBezTo>
                      <a:cubicBezTo>
                        <a:pt x="6745" y="1277"/>
                        <a:pt x="6795" y="1294"/>
                        <a:pt x="6835" y="1334"/>
                      </a:cubicBezTo>
                      <a:lnTo>
                        <a:pt x="7192" y="1691"/>
                      </a:lnTo>
                      <a:cubicBezTo>
                        <a:pt x="7251" y="1750"/>
                        <a:pt x="7263" y="1858"/>
                        <a:pt x="7216" y="1941"/>
                      </a:cubicBezTo>
                      <a:lnTo>
                        <a:pt x="6704" y="2739"/>
                      </a:lnTo>
                      <a:cubicBezTo>
                        <a:pt x="6668" y="2798"/>
                        <a:pt x="6656" y="2858"/>
                        <a:pt x="6704" y="2917"/>
                      </a:cubicBezTo>
                      <a:cubicBezTo>
                        <a:pt x="6799" y="3108"/>
                        <a:pt x="6894" y="3322"/>
                        <a:pt x="6954" y="3524"/>
                      </a:cubicBezTo>
                      <a:cubicBezTo>
                        <a:pt x="6965" y="3584"/>
                        <a:pt x="7025" y="3643"/>
                        <a:pt x="7085" y="3643"/>
                      </a:cubicBezTo>
                      <a:lnTo>
                        <a:pt x="8013" y="3822"/>
                      </a:lnTo>
                      <a:cubicBezTo>
                        <a:pt x="8097" y="3834"/>
                        <a:pt x="8168" y="3929"/>
                        <a:pt x="8168" y="4013"/>
                      </a:cubicBezTo>
                      <a:lnTo>
                        <a:pt x="8168" y="4525"/>
                      </a:lnTo>
                      <a:cubicBezTo>
                        <a:pt x="8168" y="4608"/>
                        <a:pt x="8108" y="4703"/>
                        <a:pt x="8013" y="4715"/>
                      </a:cubicBezTo>
                      <a:lnTo>
                        <a:pt x="7085" y="4894"/>
                      </a:lnTo>
                      <a:cubicBezTo>
                        <a:pt x="7025" y="4906"/>
                        <a:pt x="6965" y="4953"/>
                        <a:pt x="6954" y="5013"/>
                      </a:cubicBezTo>
                      <a:cubicBezTo>
                        <a:pt x="6906" y="5156"/>
                        <a:pt x="6846" y="5322"/>
                        <a:pt x="6787" y="5477"/>
                      </a:cubicBezTo>
                      <a:cubicBezTo>
                        <a:pt x="6739" y="5560"/>
                        <a:pt x="6787" y="5668"/>
                        <a:pt x="6882" y="5715"/>
                      </a:cubicBezTo>
                      <a:cubicBezTo>
                        <a:pt x="6903" y="5724"/>
                        <a:pt x="6926" y="5729"/>
                        <a:pt x="6949" y="5729"/>
                      </a:cubicBezTo>
                      <a:cubicBezTo>
                        <a:pt x="7016" y="5729"/>
                        <a:pt x="7085" y="5691"/>
                        <a:pt x="7120" y="5620"/>
                      </a:cubicBezTo>
                      <a:cubicBezTo>
                        <a:pt x="7180" y="5489"/>
                        <a:pt x="7239" y="5358"/>
                        <a:pt x="7275" y="5215"/>
                      </a:cubicBezTo>
                      <a:lnTo>
                        <a:pt x="8097" y="5060"/>
                      </a:lnTo>
                      <a:cubicBezTo>
                        <a:pt x="8347" y="5013"/>
                        <a:pt x="8549" y="4775"/>
                        <a:pt x="8549" y="4525"/>
                      </a:cubicBezTo>
                      <a:lnTo>
                        <a:pt x="8549" y="4013"/>
                      </a:lnTo>
                      <a:cubicBezTo>
                        <a:pt x="8549" y="3763"/>
                        <a:pt x="8370" y="3524"/>
                        <a:pt x="8097" y="3477"/>
                      </a:cubicBezTo>
                      <a:lnTo>
                        <a:pt x="7275" y="3310"/>
                      </a:lnTo>
                      <a:cubicBezTo>
                        <a:pt x="7216" y="3155"/>
                        <a:pt x="7156" y="2977"/>
                        <a:pt x="7073" y="2822"/>
                      </a:cubicBezTo>
                      <a:lnTo>
                        <a:pt x="7537" y="2119"/>
                      </a:lnTo>
                      <a:cubicBezTo>
                        <a:pt x="7680" y="1905"/>
                        <a:pt x="7656" y="1619"/>
                        <a:pt x="7454" y="1441"/>
                      </a:cubicBezTo>
                      <a:lnTo>
                        <a:pt x="7096" y="1084"/>
                      </a:lnTo>
                      <a:cubicBezTo>
                        <a:pt x="6992" y="980"/>
                        <a:pt x="6848" y="924"/>
                        <a:pt x="6705" y="924"/>
                      </a:cubicBezTo>
                      <a:cubicBezTo>
                        <a:pt x="6603" y="924"/>
                        <a:pt x="6502" y="953"/>
                        <a:pt x="6418" y="1012"/>
                      </a:cubicBezTo>
                      <a:lnTo>
                        <a:pt x="5715" y="1465"/>
                      </a:lnTo>
                      <a:cubicBezTo>
                        <a:pt x="5549" y="1381"/>
                        <a:pt x="5394" y="1322"/>
                        <a:pt x="5227" y="1262"/>
                      </a:cubicBezTo>
                      <a:lnTo>
                        <a:pt x="5060" y="441"/>
                      </a:lnTo>
                      <a:cubicBezTo>
                        <a:pt x="5013" y="191"/>
                        <a:pt x="4775" y="0"/>
                        <a:pt x="45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0415;p63">
                  <a:extLst>
                    <a:ext uri="{FF2B5EF4-FFF2-40B4-BE49-F238E27FC236}">
                      <a16:creationId xmlns:a16="http://schemas.microsoft.com/office/drawing/2014/main" id="{81A0A5C3-975E-26F0-98B9-FE4FBE963830}"/>
                    </a:ext>
                  </a:extLst>
                </p:cNvPr>
                <p:cNvSpPr/>
                <p:nvPr/>
              </p:nvSpPr>
              <p:spPr>
                <a:xfrm>
                  <a:off x="3184798" y="3878883"/>
                  <a:ext cx="109550" cy="94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954" extrusionOk="0">
                      <a:moveTo>
                        <a:pt x="1465" y="1"/>
                      </a:moveTo>
                      <a:cubicBezTo>
                        <a:pt x="941" y="1"/>
                        <a:pt x="453" y="191"/>
                        <a:pt x="72" y="561"/>
                      </a:cubicBezTo>
                      <a:cubicBezTo>
                        <a:pt x="0" y="632"/>
                        <a:pt x="0" y="739"/>
                        <a:pt x="72" y="811"/>
                      </a:cubicBezTo>
                      <a:cubicBezTo>
                        <a:pt x="113" y="852"/>
                        <a:pt x="158" y="873"/>
                        <a:pt x="203" y="873"/>
                      </a:cubicBezTo>
                      <a:cubicBezTo>
                        <a:pt x="247" y="873"/>
                        <a:pt x="292" y="852"/>
                        <a:pt x="334" y="811"/>
                      </a:cubicBezTo>
                      <a:cubicBezTo>
                        <a:pt x="631" y="513"/>
                        <a:pt x="1024" y="358"/>
                        <a:pt x="1465" y="358"/>
                      </a:cubicBezTo>
                      <a:cubicBezTo>
                        <a:pt x="2358" y="358"/>
                        <a:pt x="3084" y="1084"/>
                        <a:pt x="3084" y="1977"/>
                      </a:cubicBezTo>
                      <a:cubicBezTo>
                        <a:pt x="3084" y="2227"/>
                        <a:pt x="3024" y="2477"/>
                        <a:pt x="2905" y="2716"/>
                      </a:cubicBezTo>
                      <a:cubicBezTo>
                        <a:pt x="2846" y="2799"/>
                        <a:pt x="2894" y="2894"/>
                        <a:pt x="2977" y="2942"/>
                      </a:cubicBezTo>
                      <a:cubicBezTo>
                        <a:pt x="3013" y="2954"/>
                        <a:pt x="3036" y="2954"/>
                        <a:pt x="3048" y="2954"/>
                      </a:cubicBezTo>
                      <a:cubicBezTo>
                        <a:pt x="3108" y="2954"/>
                        <a:pt x="3167" y="2930"/>
                        <a:pt x="3215" y="2870"/>
                      </a:cubicBezTo>
                      <a:cubicBezTo>
                        <a:pt x="3370" y="2585"/>
                        <a:pt x="3441" y="2287"/>
                        <a:pt x="3441" y="1977"/>
                      </a:cubicBezTo>
                      <a:cubicBezTo>
                        <a:pt x="3441" y="894"/>
                        <a:pt x="2560" y="1"/>
                        <a:pt x="146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0416;p63">
                  <a:extLst>
                    <a:ext uri="{FF2B5EF4-FFF2-40B4-BE49-F238E27FC236}">
                      <a16:creationId xmlns:a16="http://schemas.microsoft.com/office/drawing/2014/main" id="{5CFBA385-9B24-A109-4578-37FFAB7B7D14}"/>
                    </a:ext>
                  </a:extLst>
                </p:cNvPr>
                <p:cNvSpPr/>
                <p:nvPr/>
              </p:nvSpPr>
              <p:spPr>
                <a:xfrm>
                  <a:off x="3168120" y="3917331"/>
                  <a:ext cx="102707" cy="8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2734" extrusionOk="0">
                      <a:moveTo>
                        <a:pt x="277" y="0"/>
                      </a:moveTo>
                      <a:cubicBezTo>
                        <a:pt x="203" y="0"/>
                        <a:pt x="136" y="38"/>
                        <a:pt x="108" y="115"/>
                      </a:cubicBezTo>
                      <a:cubicBezTo>
                        <a:pt x="36" y="317"/>
                        <a:pt x="0" y="531"/>
                        <a:pt x="0" y="758"/>
                      </a:cubicBezTo>
                      <a:cubicBezTo>
                        <a:pt x="0" y="1841"/>
                        <a:pt x="881" y="2734"/>
                        <a:pt x="1977" y="2734"/>
                      </a:cubicBezTo>
                      <a:cubicBezTo>
                        <a:pt x="2394" y="2734"/>
                        <a:pt x="2798" y="2603"/>
                        <a:pt x="3144" y="2365"/>
                      </a:cubicBezTo>
                      <a:cubicBezTo>
                        <a:pt x="3215" y="2305"/>
                        <a:pt x="3227" y="2198"/>
                        <a:pt x="3191" y="2127"/>
                      </a:cubicBezTo>
                      <a:cubicBezTo>
                        <a:pt x="3162" y="2075"/>
                        <a:pt x="3106" y="2051"/>
                        <a:pt x="3050" y="2051"/>
                      </a:cubicBezTo>
                      <a:cubicBezTo>
                        <a:pt x="3015" y="2051"/>
                        <a:pt x="2981" y="2061"/>
                        <a:pt x="2953" y="2079"/>
                      </a:cubicBezTo>
                      <a:cubicBezTo>
                        <a:pt x="2667" y="2282"/>
                        <a:pt x="2334" y="2389"/>
                        <a:pt x="2001" y="2389"/>
                      </a:cubicBezTo>
                      <a:cubicBezTo>
                        <a:pt x="1108" y="2389"/>
                        <a:pt x="370" y="1662"/>
                        <a:pt x="370" y="769"/>
                      </a:cubicBezTo>
                      <a:cubicBezTo>
                        <a:pt x="370" y="591"/>
                        <a:pt x="405" y="412"/>
                        <a:pt x="465" y="246"/>
                      </a:cubicBezTo>
                      <a:cubicBezTo>
                        <a:pt x="465" y="138"/>
                        <a:pt x="417" y="43"/>
                        <a:pt x="334" y="7"/>
                      </a:cubicBezTo>
                      <a:cubicBezTo>
                        <a:pt x="315" y="3"/>
                        <a:pt x="296" y="0"/>
                        <a:pt x="27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0417;p63">
                  <a:extLst>
                    <a:ext uri="{FF2B5EF4-FFF2-40B4-BE49-F238E27FC236}">
                      <a16:creationId xmlns:a16="http://schemas.microsoft.com/office/drawing/2014/main" id="{86AE6640-DBD1-50B4-3D0E-B20210C019AE}"/>
                    </a:ext>
                  </a:extLst>
                </p:cNvPr>
                <p:cNvSpPr/>
                <p:nvPr/>
              </p:nvSpPr>
              <p:spPr>
                <a:xfrm>
                  <a:off x="3264749" y="3976275"/>
                  <a:ext cx="183836" cy="18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776" extrusionOk="0">
                      <a:moveTo>
                        <a:pt x="2739" y="1"/>
                      </a:moveTo>
                      <a:cubicBezTo>
                        <a:pt x="2548" y="1"/>
                        <a:pt x="2370" y="156"/>
                        <a:pt x="2322" y="346"/>
                      </a:cubicBezTo>
                      <a:lnTo>
                        <a:pt x="2215" y="846"/>
                      </a:lnTo>
                      <a:cubicBezTo>
                        <a:pt x="2132" y="882"/>
                        <a:pt x="2036" y="930"/>
                        <a:pt x="1953" y="953"/>
                      </a:cubicBezTo>
                      <a:lnTo>
                        <a:pt x="1525" y="668"/>
                      </a:lnTo>
                      <a:cubicBezTo>
                        <a:pt x="1454" y="627"/>
                        <a:pt x="1372" y="606"/>
                        <a:pt x="1291" y="606"/>
                      </a:cubicBezTo>
                      <a:cubicBezTo>
                        <a:pt x="1181" y="606"/>
                        <a:pt x="1071" y="645"/>
                        <a:pt x="989" y="727"/>
                      </a:cubicBezTo>
                      <a:lnTo>
                        <a:pt x="751" y="965"/>
                      </a:lnTo>
                      <a:cubicBezTo>
                        <a:pt x="620" y="1108"/>
                        <a:pt x="584" y="1322"/>
                        <a:pt x="691" y="1501"/>
                      </a:cubicBezTo>
                      <a:lnTo>
                        <a:pt x="977" y="1942"/>
                      </a:lnTo>
                      <a:cubicBezTo>
                        <a:pt x="917" y="2061"/>
                        <a:pt x="870" y="2180"/>
                        <a:pt x="822" y="2311"/>
                      </a:cubicBezTo>
                      <a:cubicBezTo>
                        <a:pt x="786" y="2394"/>
                        <a:pt x="858" y="2501"/>
                        <a:pt x="941" y="2537"/>
                      </a:cubicBezTo>
                      <a:cubicBezTo>
                        <a:pt x="954" y="2541"/>
                        <a:pt x="967" y="2542"/>
                        <a:pt x="980" y="2542"/>
                      </a:cubicBezTo>
                      <a:cubicBezTo>
                        <a:pt x="1055" y="2542"/>
                        <a:pt x="1137" y="2489"/>
                        <a:pt x="1167" y="2418"/>
                      </a:cubicBezTo>
                      <a:cubicBezTo>
                        <a:pt x="1203" y="2275"/>
                        <a:pt x="1251" y="2144"/>
                        <a:pt x="1322" y="2025"/>
                      </a:cubicBezTo>
                      <a:cubicBezTo>
                        <a:pt x="1358" y="1965"/>
                        <a:pt x="1358" y="1894"/>
                        <a:pt x="1322" y="1846"/>
                      </a:cubicBezTo>
                      <a:lnTo>
                        <a:pt x="989" y="1322"/>
                      </a:lnTo>
                      <a:cubicBezTo>
                        <a:pt x="977" y="1299"/>
                        <a:pt x="977" y="1263"/>
                        <a:pt x="1001" y="1239"/>
                      </a:cubicBezTo>
                      <a:lnTo>
                        <a:pt x="1239" y="1001"/>
                      </a:lnTo>
                      <a:cubicBezTo>
                        <a:pt x="1258" y="981"/>
                        <a:pt x="1274" y="973"/>
                        <a:pt x="1291" y="973"/>
                      </a:cubicBezTo>
                      <a:cubicBezTo>
                        <a:pt x="1304" y="973"/>
                        <a:pt x="1318" y="978"/>
                        <a:pt x="1334" y="989"/>
                      </a:cubicBezTo>
                      <a:lnTo>
                        <a:pt x="1846" y="1322"/>
                      </a:lnTo>
                      <a:cubicBezTo>
                        <a:pt x="1878" y="1342"/>
                        <a:pt x="1910" y="1354"/>
                        <a:pt x="1942" y="1354"/>
                      </a:cubicBezTo>
                      <a:cubicBezTo>
                        <a:pt x="1969" y="1354"/>
                        <a:pt x="1997" y="1345"/>
                        <a:pt x="2025" y="1322"/>
                      </a:cubicBezTo>
                      <a:cubicBezTo>
                        <a:pt x="2144" y="1251"/>
                        <a:pt x="2287" y="1203"/>
                        <a:pt x="2417" y="1156"/>
                      </a:cubicBezTo>
                      <a:cubicBezTo>
                        <a:pt x="2477" y="1144"/>
                        <a:pt x="2537" y="1084"/>
                        <a:pt x="2537" y="1025"/>
                      </a:cubicBezTo>
                      <a:lnTo>
                        <a:pt x="2656" y="418"/>
                      </a:lnTo>
                      <a:cubicBezTo>
                        <a:pt x="2656" y="382"/>
                        <a:pt x="2679" y="358"/>
                        <a:pt x="2727" y="358"/>
                      </a:cubicBezTo>
                      <a:lnTo>
                        <a:pt x="3060" y="358"/>
                      </a:lnTo>
                      <a:cubicBezTo>
                        <a:pt x="3084" y="358"/>
                        <a:pt x="3120" y="394"/>
                        <a:pt x="3132" y="418"/>
                      </a:cubicBezTo>
                      <a:lnTo>
                        <a:pt x="3251" y="1025"/>
                      </a:lnTo>
                      <a:cubicBezTo>
                        <a:pt x="3263" y="1084"/>
                        <a:pt x="3310" y="1144"/>
                        <a:pt x="3370" y="1156"/>
                      </a:cubicBezTo>
                      <a:cubicBezTo>
                        <a:pt x="3501" y="1203"/>
                        <a:pt x="3632" y="1251"/>
                        <a:pt x="3751" y="1322"/>
                      </a:cubicBezTo>
                      <a:cubicBezTo>
                        <a:pt x="3781" y="1340"/>
                        <a:pt x="3816" y="1349"/>
                        <a:pt x="3849" y="1349"/>
                      </a:cubicBezTo>
                      <a:cubicBezTo>
                        <a:pt x="3882" y="1349"/>
                        <a:pt x="3912" y="1340"/>
                        <a:pt x="3930" y="1322"/>
                      </a:cubicBezTo>
                      <a:lnTo>
                        <a:pt x="4453" y="989"/>
                      </a:lnTo>
                      <a:cubicBezTo>
                        <a:pt x="4469" y="978"/>
                        <a:pt x="4483" y="973"/>
                        <a:pt x="4497" y="973"/>
                      </a:cubicBezTo>
                      <a:cubicBezTo>
                        <a:pt x="4513" y="973"/>
                        <a:pt x="4529" y="981"/>
                        <a:pt x="4549" y="1001"/>
                      </a:cubicBezTo>
                      <a:lnTo>
                        <a:pt x="4787" y="1239"/>
                      </a:lnTo>
                      <a:cubicBezTo>
                        <a:pt x="4811" y="1263"/>
                        <a:pt x="4811" y="1299"/>
                        <a:pt x="4799" y="1322"/>
                      </a:cubicBezTo>
                      <a:lnTo>
                        <a:pt x="4453" y="1846"/>
                      </a:lnTo>
                      <a:cubicBezTo>
                        <a:pt x="4430" y="1906"/>
                        <a:pt x="4406" y="1965"/>
                        <a:pt x="4453" y="2025"/>
                      </a:cubicBezTo>
                      <a:cubicBezTo>
                        <a:pt x="4525" y="2144"/>
                        <a:pt x="4573" y="2275"/>
                        <a:pt x="4620" y="2418"/>
                      </a:cubicBezTo>
                      <a:cubicBezTo>
                        <a:pt x="4632" y="2477"/>
                        <a:pt x="4692" y="2537"/>
                        <a:pt x="4751" y="2537"/>
                      </a:cubicBezTo>
                      <a:lnTo>
                        <a:pt x="5358" y="2656"/>
                      </a:lnTo>
                      <a:cubicBezTo>
                        <a:pt x="5394" y="2656"/>
                        <a:pt x="5418" y="2680"/>
                        <a:pt x="5418" y="2727"/>
                      </a:cubicBezTo>
                      <a:lnTo>
                        <a:pt x="5418" y="3049"/>
                      </a:lnTo>
                      <a:cubicBezTo>
                        <a:pt x="5418" y="3085"/>
                        <a:pt x="5394" y="3108"/>
                        <a:pt x="5358" y="3132"/>
                      </a:cubicBezTo>
                      <a:lnTo>
                        <a:pt x="4751" y="3251"/>
                      </a:lnTo>
                      <a:cubicBezTo>
                        <a:pt x="4692" y="3263"/>
                        <a:pt x="4632" y="3311"/>
                        <a:pt x="4620" y="3370"/>
                      </a:cubicBezTo>
                      <a:cubicBezTo>
                        <a:pt x="4573" y="3501"/>
                        <a:pt x="4525" y="3632"/>
                        <a:pt x="4453" y="3751"/>
                      </a:cubicBezTo>
                      <a:cubicBezTo>
                        <a:pt x="4430" y="3811"/>
                        <a:pt x="4430" y="3882"/>
                        <a:pt x="4453" y="3930"/>
                      </a:cubicBezTo>
                      <a:lnTo>
                        <a:pt x="4799" y="4454"/>
                      </a:lnTo>
                      <a:cubicBezTo>
                        <a:pt x="4811" y="4478"/>
                        <a:pt x="4811" y="4513"/>
                        <a:pt x="4787" y="4537"/>
                      </a:cubicBezTo>
                      <a:lnTo>
                        <a:pt x="4549" y="4775"/>
                      </a:lnTo>
                      <a:cubicBezTo>
                        <a:pt x="4526" y="4798"/>
                        <a:pt x="4508" y="4806"/>
                        <a:pt x="4489" y="4806"/>
                      </a:cubicBezTo>
                      <a:cubicBezTo>
                        <a:pt x="4478" y="4806"/>
                        <a:pt x="4467" y="4803"/>
                        <a:pt x="4453" y="4799"/>
                      </a:cubicBezTo>
                      <a:lnTo>
                        <a:pt x="3930" y="4454"/>
                      </a:lnTo>
                      <a:cubicBezTo>
                        <a:pt x="3898" y="4435"/>
                        <a:pt x="3866" y="4422"/>
                        <a:pt x="3834" y="4422"/>
                      </a:cubicBezTo>
                      <a:cubicBezTo>
                        <a:pt x="3806" y="4422"/>
                        <a:pt x="3779" y="4432"/>
                        <a:pt x="3751" y="4454"/>
                      </a:cubicBezTo>
                      <a:cubicBezTo>
                        <a:pt x="3632" y="4525"/>
                        <a:pt x="3501" y="4573"/>
                        <a:pt x="3370" y="4621"/>
                      </a:cubicBezTo>
                      <a:cubicBezTo>
                        <a:pt x="3310" y="4632"/>
                        <a:pt x="3251" y="4692"/>
                        <a:pt x="3251" y="4751"/>
                      </a:cubicBezTo>
                      <a:lnTo>
                        <a:pt x="3132" y="5359"/>
                      </a:lnTo>
                      <a:cubicBezTo>
                        <a:pt x="3132" y="5394"/>
                        <a:pt x="3096" y="5418"/>
                        <a:pt x="3060" y="5418"/>
                      </a:cubicBezTo>
                      <a:lnTo>
                        <a:pt x="2727" y="5418"/>
                      </a:lnTo>
                      <a:cubicBezTo>
                        <a:pt x="2703" y="5418"/>
                        <a:pt x="2668" y="5394"/>
                        <a:pt x="2656" y="5359"/>
                      </a:cubicBezTo>
                      <a:lnTo>
                        <a:pt x="2537" y="4751"/>
                      </a:lnTo>
                      <a:cubicBezTo>
                        <a:pt x="2525" y="4692"/>
                        <a:pt x="2477" y="4632"/>
                        <a:pt x="2417" y="4621"/>
                      </a:cubicBezTo>
                      <a:cubicBezTo>
                        <a:pt x="2287" y="4573"/>
                        <a:pt x="2144" y="4525"/>
                        <a:pt x="2025" y="4454"/>
                      </a:cubicBezTo>
                      <a:cubicBezTo>
                        <a:pt x="1995" y="4436"/>
                        <a:pt x="1962" y="4427"/>
                        <a:pt x="1931" y="4427"/>
                      </a:cubicBezTo>
                      <a:cubicBezTo>
                        <a:pt x="1900" y="4427"/>
                        <a:pt x="1870" y="4436"/>
                        <a:pt x="1846" y="4454"/>
                      </a:cubicBezTo>
                      <a:lnTo>
                        <a:pt x="1334" y="4799"/>
                      </a:lnTo>
                      <a:cubicBezTo>
                        <a:pt x="1321" y="4803"/>
                        <a:pt x="1309" y="4806"/>
                        <a:pt x="1298" y="4806"/>
                      </a:cubicBezTo>
                      <a:cubicBezTo>
                        <a:pt x="1279" y="4806"/>
                        <a:pt x="1261" y="4798"/>
                        <a:pt x="1239" y="4775"/>
                      </a:cubicBezTo>
                      <a:lnTo>
                        <a:pt x="1001" y="4537"/>
                      </a:lnTo>
                      <a:cubicBezTo>
                        <a:pt x="977" y="4513"/>
                        <a:pt x="977" y="4478"/>
                        <a:pt x="989" y="4454"/>
                      </a:cubicBezTo>
                      <a:lnTo>
                        <a:pt x="1322" y="3930"/>
                      </a:lnTo>
                      <a:cubicBezTo>
                        <a:pt x="1358" y="3870"/>
                        <a:pt x="1370" y="3811"/>
                        <a:pt x="1322" y="3751"/>
                      </a:cubicBezTo>
                      <a:cubicBezTo>
                        <a:pt x="1251" y="3632"/>
                        <a:pt x="1215" y="3501"/>
                        <a:pt x="1167" y="3370"/>
                      </a:cubicBezTo>
                      <a:cubicBezTo>
                        <a:pt x="1144" y="3311"/>
                        <a:pt x="1084" y="3251"/>
                        <a:pt x="1024" y="3251"/>
                      </a:cubicBezTo>
                      <a:lnTo>
                        <a:pt x="417" y="3132"/>
                      </a:lnTo>
                      <a:cubicBezTo>
                        <a:pt x="393" y="3132"/>
                        <a:pt x="358" y="3097"/>
                        <a:pt x="358" y="3049"/>
                      </a:cubicBezTo>
                      <a:lnTo>
                        <a:pt x="358" y="2727"/>
                      </a:lnTo>
                      <a:cubicBezTo>
                        <a:pt x="358" y="2692"/>
                        <a:pt x="393" y="2668"/>
                        <a:pt x="417" y="2656"/>
                      </a:cubicBezTo>
                      <a:lnTo>
                        <a:pt x="465" y="2632"/>
                      </a:lnTo>
                      <a:cubicBezTo>
                        <a:pt x="548" y="2620"/>
                        <a:pt x="632" y="2525"/>
                        <a:pt x="596" y="2430"/>
                      </a:cubicBezTo>
                      <a:cubicBezTo>
                        <a:pt x="586" y="2352"/>
                        <a:pt x="520" y="2289"/>
                        <a:pt x="444" y="2289"/>
                      </a:cubicBezTo>
                      <a:cubicBezTo>
                        <a:pt x="428" y="2289"/>
                        <a:pt x="410" y="2292"/>
                        <a:pt x="393" y="2299"/>
                      </a:cubicBezTo>
                      <a:lnTo>
                        <a:pt x="346" y="2311"/>
                      </a:lnTo>
                      <a:cubicBezTo>
                        <a:pt x="155" y="2358"/>
                        <a:pt x="1" y="2513"/>
                        <a:pt x="1" y="2727"/>
                      </a:cubicBezTo>
                      <a:lnTo>
                        <a:pt x="1" y="3049"/>
                      </a:lnTo>
                      <a:cubicBezTo>
                        <a:pt x="1" y="3251"/>
                        <a:pt x="155" y="3430"/>
                        <a:pt x="346" y="3466"/>
                      </a:cubicBezTo>
                      <a:lnTo>
                        <a:pt x="846" y="3573"/>
                      </a:lnTo>
                      <a:cubicBezTo>
                        <a:pt x="882" y="3668"/>
                        <a:pt x="929" y="3751"/>
                        <a:pt x="953" y="3847"/>
                      </a:cubicBezTo>
                      <a:lnTo>
                        <a:pt x="679" y="4275"/>
                      </a:lnTo>
                      <a:cubicBezTo>
                        <a:pt x="572" y="4442"/>
                        <a:pt x="584" y="4656"/>
                        <a:pt x="727" y="4811"/>
                      </a:cubicBezTo>
                      <a:lnTo>
                        <a:pt x="977" y="5049"/>
                      </a:lnTo>
                      <a:cubicBezTo>
                        <a:pt x="1055" y="5127"/>
                        <a:pt x="1163" y="5172"/>
                        <a:pt x="1278" y="5172"/>
                      </a:cubicBezTo>
                      <a:cubicBezTo>
                        <a:pt x="1356" y="5172"/>
                        <a:pt x="1436" y="5152"/>
                        <a:pt x="1513" y="5109"/>
                      </a:cubicBezTo>
                      <a:lnTo>
                        <a:pt x="1941" y="4823"/>
                      </a:lnTo>
                      <a:cubicBezTo>
                        <a:pt x="2025" y="4871"/>
                        <a:pt x="2120" y="4894"/>
                        <a:pt x="2203" y="4930"/>
                      </a:cubicBezTo>
                      <a:lnTo>
                        <a:pt x="2310" y="5430"/>
                      </a:lnTo>
                      <a:cubicBezTo>
                        <a:pt x="2358" y="5633"/>
                        <a:pt x="2513" y="5775"/>
                        <a:pt x="2727" y="5775"/>
                      </a:cubicBezTo>
                      <a:lnTo>
                        <a:pt x="3060" y="5775"/>
                      </a:lnTo>
                      <a:cubicBezTo>
                        <a:pt x="3251" y="5775"/>
                        <a:pt x="3430" y="5633"/>
                        <a:pt x="3465" y="5430"/>
                      </a:cubicBezTo>
                      <a:lnTo>
                        <a:pt x="3572" y="4930"/>
                      </a:lnTo>
                      <a:cubicBezTo>
                        <a:pt x="3668" y="4894"/>
                        <a:pt x="3751" y="4859"/>
                        <a:pt x="3846" y="4823"/>
                      </a:cubicBezTo>
                      <a:lnTo>
                        <a:pt x="4275" y="5109"/>
                      </a:lnTo>
                      <a:cubicBezTo>
                        <a:pt x="4344" y="5153"/>
                        <a:pt x="4422" y="5175"/>
                        <a:pt x="4500" y="5175"/>
                      </a:cubicBezTo>
                      <a:cubicBezTo>
                        <a:pt x="4610" y="5175"/>
                        <a:pt x="4720" y="5132"/>
                        <a:pt x="4811" y="5049"/>
                      </a:cubicBezTo>
                      <a:lnTo>
                        <a:pt x="5049" y="4811"/>
                      </a:lnTo>
                      <a:cubicBezTo>
                        <a:pt x="5180" y="4680"/>
                        <a:pt x="5215" y="4454"/>
                        <a:pt x="5108" y="4275"/>
                      </a:cubicBezTo>
                      <a:lnTo>
                        <a:pt x="4823" y="3847"/>
                      </a:lnTo>
                      <a:cubicBezTo>
                        <a:pt x="4870" y="3751"/>
                        <a:pt x="4894" y="3668"/>
                        <a:pt x="4930" y="3573"/>
                      </a:cubicBezTo>
                      <a:lnTo>
                        <a:pt x="5442" y="3466"/>
                      </a:lnTo>
                      <a:cubicBezTo>
                        <a:pt x="5632" y="3430"/>
                        <a:pt x="5775" y="3263"/>
                        <a:pt x="5775" y="3049"/>
                      </a:cubicBezTo>
                      <a:lnTo>
                        <a:pt x="5775" y="2727"/>
                      </a:lnTo>
                      <a:cubicBezTo>
                        <a:pt x="5775" y="2513"/>
                        <a:pt x="5644" y="2358"/>
                        <a:pt x="5454" y="2311"/>
                      </a:cubicBezTo>
                      <a:lnTo>
                        <a:pt x="4942" y="2204"/>
                      </a:lnTo>
                      <a:cubicBezTo>
                        <a:pt x="4918" y="2120"/>
                        <a:pt x="4870" y="2025"/>
                        <a:pt x="4846" y="1942"/>
                      </a:cubicBezTo>
                      <a:lnTo>
                        <a:pt x="5120" y="1501"/>
                      </a:lnTo>
                      <a:cubicBezTo>
                        <a:pt x="5227" y="1346"/>
                        <a:pt x="5215" y="1120"/>
                        <a:pt x="5061" y="965"/>
                      </a:cubicBezTo>
                      <a:lnTo>
                        <a:pt x="4823" y="727"/>
                      </a:lnTo>
                      <a:cubicBezTo>
                        <a:pt x="4745" y="650"/>
                        <a:pt x="4634" y="610"/>
                        <a:pt x="4520" y="610"/>
                      </a:cubicBezTo>
                      <a:cubicBezTo>
                        <a:pt x="4441" y="610"/>
                        <a:pt x="4360" y="629"/>
                        <a:pt x="4287" y="668"/>
                      </a:cubicBezTo>
                      <a:lnTo>
                        <a:pt x="3858" y="953"/>
                      </a:lnTo>
                      <a:cubicBezTo>
                        <a:pt x="3763" y="906"/>
                        <a:pt x="3680" y="882"/>
                        <a:pt x="3596" y="846"/>
                      </a:cubicBezTo>
                      <a:lnTo>
                        <a:pt x="3489" y="346"/>
                      </a:lnTo>
                      <a:cubicBezTo>
                        <a:pt x="3441" y="156"/>
                        <a:pt x="3275" y="1"/>
                        <a:pt x="3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0418;p63">
                  <a:extLst>
                    <a:ext uri="{FF2B5EF4-FFF2-40B4-BE49-F238E27FC236}">
                      <a16:creationId xmlns:a16="http://schemas.microsoft.com/office/drawing/2014/main" id="{7AA9FD39-FA55-7575-3BB2-787C46307F86}"/>
                    </a:ext>
                  </a:extLst>
                </p:cNvPr>
                <p:cNvSpPr/>
                <p:nvPr/>
              </p:nvSpPr>
              <p:spPr>
                <a:xfrm>
                  <a:off x="3326526" y="4036907"/>
                  <a:ext cx="62541" cy="6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1966" extrusionOk="0">
                      <a:moveTo>
                        <a:pt x="977" y="1"/>
                      </a:moveTo>
                      <a:cubicBezTo>
                        <a:pt x="441" y="1"/>
                        <a:pt x="0" y="453"/>
                        <a:pt x="0" y="989"/>
                      </a:cubicBezTo>
                      <a:cubicBezTo>
                        <a:pt x="0" y="1525"/>
                        <a:pt x="441" y="1965"/>
                        <a:pt x="977" y="1965"/>
                      </a:cubicBezTo>
                      <a:cubicBezTo>
                        <a:pt x="1203" y="1965"/>
                        <a:pt x="1417" y="1894"/>
                        <a:pt x="1572" y="1763"/>
                      </a:cubicBezTo>
                      <a:cubicBezTo>
                        <a:pt x="1655" y="1703"/>
                        <a:pt x="1667" y="1596"/>
                        <a:pt x="1608" y="1501"/>
                      </a:cubicBezTo>
                      <a:cubicBezTo>
                        <a:pt x="1574" y="1461"/>
                        <a:pt x="1525" y="1439"/>
                        <a:pt x="1473" y="1439"/>
                      </a:cubicBezTo>
                      <a:cubicBezTo>
                        <a:pt x="1434" y="1439"/>
                        <a:pt x="1394" y="1452"/>
                        <a:pt x="1358" y="1477"/>
                      </a:cubicBezTo>
                      <a:cubicBezTo>
                        <a:pt x="1250" y="1561"/>
                        <a:pt x="1119" y="1608"/>
                        <a:pt x="965" y="1608"/>
                      </a:cubicBezTo>
                      <a:cubicBezTo>
                        <a:pt x="619" y="1608"/>
                        <a:pt x="346" y="1322"/>
                        <a:pt x="346" y="977"/>
                      </a:cubicBezTo>
                      <a:cubicBezTo>
                        <a:pt x="346" y="644"/>
                        <a:pt x="619" y="358"/>
                        <a:pt x="977" y="358"/>
                      </a:cubicBezTo>
                      <a:cubicBezTo>
                        <a:pt x="1322" y="358"/>
                        <a:pt x="1608" y="644"/>
                        <a:pt x="1608" y="989"/>
                      </a:cubicBezTo>
                      <a:cubicBezTo>
                        <a:pt x="1608" y="1084"/>
                        <a:pt x="1679" y="1168"/>
                        <a:pt x="1786" y="1168"/>
                      </a:cubicBezTo>
                      <a:cubicBezTo>
                        <a:pt x="1893" y="1168"/>
                        <a:pt x="1965" y="1084"/>
                        <a:pt x="1965" y="989"/>
                      </a:cubicBezTo>
                      <a:cubicBezTo>
                        <a:pt x="1965" y="453"/>
                        <a:pt x="1512" y="1"/>
                        <a:pt x="9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0419;p63">
                  <a:extLst>
                    <a:ext uri="{FF2B5EF4-FFF2-40B4-BE49-F238E27FC236}">
                      <a16:creationId xmlns:a16="http://schemas.microsoft.com/office/drawing/2014/main" id="{39875A35-9711-4CAD-1454-0E36E341D589}"/>
                    </a:ext>
                  </a:extLst>
                </p:cNvPr>
                <p:cNvSpPr/>
                <p:nvPr/>
              </p:nvSpPr>
              <p:spPr>
                <a:xfrm>
                  <a:off x="3196542" y="3907687"/>
                  <a:ext cx="68238" cy="6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2144" extrusionOk="0">
                      <a:moveTo>
                        <a:pt x="1072" y="358"/>
                      </a:moveTo>
                      <a:cubicBezTo>
                        <a:pt x="1477" y="358"/>
                        <a:pt x="1786" y="680"/>
                        <a:pt x="1786" y="1072"/>
                      </a:cubicBezTo>
                      <a:cubicBezTo>
                        <a:pt x="1786" y="1477"/>
                        <a:pt x="1465" y="1787"/>
                        <a:pt x="1072" y="1787"/>
                      </a:cubicBezTo>
                      <a:cubicBezTo>
                        <a:pt x="691" y="1787"/>
                        <a:pt x="358" y="1453"/>
                        <a:pt x="358" y="1072"/>
                      </a:cubicBezTo>
                      <a:cubicBezTo>
                        <a:pt x="358" y="668"/>
                        <a:pt x="691" y="358"/>
                        <a:pt x="1072" y="358"/>
                      </a:cubicBezTo>
                      <a:close/>
                      <a:moveTo>
                        <a:pt x="1072" y="1"/>
                      </a:moveTo>
                      <a:cubicBezTo>
                        <a:pt x="477" y="1"/>
                        <a:pt x="0" y="477"/>
                        <a:pt x="0" y="1072"/>
                      </a:cubicBezTo>
                      <a:cubicBezTo>
                        <a:pt x="0" y="1668"/>
                        <a:pt x="477" y="2144"/>
                        <a:pt x="1072" y="2144"/>
                      </a:cubicBezTo>
                      <a:cubicBezTo>
                        <a:pt x="1667" y="2144"/>
                        <a:pt x="2144" y="1656"/>
                        <a:pt x="2144" y="1072"/>
                      </a:cubicBezTo>
                      <a:cubicBezTo>
                        <a:pt x="2144" y="477"/>
                        <a:pt x="1667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B5273E7-B0B7-C45A-DB65-51C56350BCF0}"/>
              </a:ext>
            </a:extLst>
          </p:cNvPr>
          <p:cNvGrpSpPr/>
          <p:nvPr/>
        </p:nvGrpSpPr>
        <p:grpSpPr>
          <a:xfrm>
            <a:off x="5503119" y="4535104"/>
            <a:ext cx="1544400" cy="1632924"/>
            <a:chOff x="3952219" y="4535104"/>
            <a:chExt cx="1544400" cy="163292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5A0483-F6A5-7087-92C0-EAE3C41732E0}"/>
                </a:ext>
              </a:extLst>
            </p:cNvPr>
            <p:cNvSpPr txBox="1"/>
            <p:nvPr/>
          </p:nvSpPr>
          <p:spPr>
            <a:xfrm>
              <a:off x="3952219" y="5798696"/>
              <a:ext cx="154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solidFill>
                    <a:schemeClr val="accent6"/>
                  </a:solidFill>
                </a:rPr>
                <a:t>Baza znanja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BD4635F-982D-F7E4-46D1-3D4EA267F918}"/>
                </a:ext>
              </a:extLst>
            </p:cNvPr>
            <p:cNvGrpSpPr/>
            <p:nvPr/>
          </p:nvGrpSpPr>
          <p:grpSpPr>
            <a:xfrm>
              <a:off x="4108144" y="4535104"/>
              <a:ext cx="1208639" cy="1208640"/>
              <a:chOff x="4108144" y="4535104"/>
              <a:chExt cx="1208639" cy="1208640"/>
            </a:xfrm>
          </p:grpSpPr>
          <p:sp>
            <p:nvSpPr>
              <p:cNvPr id="58" name="Google Shape;7508;p57">
                <a:extLst>
                  <a:ext uri="{FF2B5EF4-FFF2-40B4-BE49-F238E27FC236}">
                    <a16:creationId xmlns:a16="http://schemas.microsoft.com/office/drawing/2014/main" id="{30163A61-309C-E40C-F8CC-F539494AD7E3}"/>
                  </a:ext>
                </a:extLst>
              </p:cNvPr>
              <p:cNvSpPr/>
              <p:nvPr/>
            </p:nvSpPr>
            <p:spPr>
              <a:xfrm>
                <a:off x="4108144" y="4535104"/>
                <a:ext cx="1208639" cy="1208640"/>
              </a:xfrm>
              <a:prstGeom prst="ellipse">
                <a:avLst/>
              </a:prstGeom>
              <a:noFill/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09;p57">
                <a:extLst>
                  <a:ext uri="{FF2B5EF4-FFF2-40B4-BE49-F238E27FC236}">
                    <a16:creationId xmlns:a16="http://schemas.microsoft.com/office/drawing/2014/main" id="{B4A446FE-4979-BC6D-BFDA-FD0BAE725F5B}"/>
                  </a:ext>
                </a:extLst>
              </p:cNvPr>
              <p:cNvSpPr/>
              <p:nvPr/>
            </p:nvSpPr>
            <p:spPr>
              <a:xfrm>
                <a:off x="4262578" y="4689554"/>
                <a:ext cx="900050" cy="900051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10980;p64">
                <a:extLst>
                  <a:ext uri="{FF2B5EF4-FFF2-40B4-BE49-F238E27FC236}">
                    <a16:creationId xmlns:a16="http://schemas.microsoft.com/office/drawing/2014/main" id="{EDC12430-32C6-35EC-F838-C5EA0F7426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61936" y="4887424"/>
                <a:ext cx="559242" cy="504000"/>
                <a:chOff x="3967213" y="1975477"/>
                <a:chExt cx="368185" cy="331816"/>
              </a:xfrm>
              <a:solidFill>
                <a:schemeClr val="accent6"/>
              </a:solidFill>
            </p:grpSpPr>
            <p:sp>
              <p:nvSpPr>
                <p:cNvPr id="80" name="Google Shape;10981;p64">
                  <a:extLst>
                    <a:ext uri="{FF2B5EF4-FFF2-40B4-BE49-F238E27FC236}">
                      <a16:creationId xmlns:a16="http://schemas.microsoft.com/office/drawing/2014/main" id="{A2DEBF13-7B1C-71F2-1442-19E4B4752C33}"/>
                    </a:ext>
                  </a:extLst>
                </p:cNvPr>
                <p:cNvSpPr/>
                <p:nvPr/>
              </p:nvSpPr>
              <p:spPr>
                <a:xfrm>
                  <a:off x="3967213" y="1975477"/>
                  <a:ext cx="368185" cy="331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2" h="10474" extrusionOk="0">
                      <a:moveTo>
                        <a:pt x="9026" y="0"/>
                      </a:moveTo>
                      <a:cubicBezTo>
                        <a:pt x="7585" y="0"/>
                        <a:pt x="6430" y="1179"/>
                        <a:pt x="6430" y="2608"/>
                      </a:cubicBezTo>
                      <a:cubicBezTo>
                        <a:pt x="6430" y="3072"/>
                        <a:pt x="6549" y="3513"/>
                        <a:pt x="6763" y="3882"/>
                      </a:cubicBezTo>
                      <a:lnTo>
                        <a:pt x="5680" y="3882"/>
                      </a:lnTo>
                      <a:cubicBezTo>
                        <a:pt x="5597" y="3882"/>
                        <a:pt x="5513" y="3965"/>
                        <a:pt x="5513" y="4048"/>
                      </a:cubicBezTo>
                      <a:cubicBezTo>
                        <a:pt x="5513" y="4144"/>
                        <a:pt x="5597" y="4215"/>
                        <a:pt x="5680" y="4215"/>
                      </a:cubicBezTo>
                      <a:lnTo>
                        <a:pt x="6978" y="4215"/>
                      </a:lnTo>
                      <a:cubicBezTo>
                        <a:pt x="7454" y="4810"/>
                        <a:pt x="8192" y="5191"/>
                        <a:pt x="9014" y="5191"/>
                      </a:cubicBezTo>
                      <a:cubicBezTo>
                        <a:pt x="9180" y="5191"/>
                        <a:pt x="9359" y="5180"/>
                        <a:pt x="9502" y="5156"/>
                      </a:cubicBezTo>
                      <a:lnTo>
                        <a:pt x="9502" y="5775"/>
                      </a:lnTo>
                      <a:lnTo>
                        <a:pt x="977" y="5775"/>
                      </a:lnTo>
                      <a:cubicBezTo>
                        <a:pt x="905" y="5775"/>
                        <a:pt x="834" y="5834"/>
                        <a:pt x="810" y="5906"/>
                      </a:cubicBezTo>
                      <a:lnTo>
                        <a:pt x="322" y="8466"/>
                      </a:lnTo>
                      <a:lnTo>
                        <a:pt x="322" y="2965"/>
                      </a:lnTo>
                      <a:lnTo>
                        <a:pt x="2691" y="2965"/>
                      </a:lnTo>
                      <a:lnTo>
                        <a:pt x="3882" y="4156"/>
                      </a:lnTo>
                      <a:cubicBezTo>
                        <a:pt x="3906" y="4179"/>
                        <a:pt x="3953" y="4203"/>
                        <a:pt x="4001" y="4203"/>
                      </a:cubicBezTo>
                      <a:lnTo>
                        <a:pt x="5001" y="4203"/>
                      </a:lnTo>
                      <a:cubicBezTo>
                        <a:pt x="5085" y="4203"/>
                        <a:pt x="5156" y="4120"/>
                        <a:pt x="5156" y="4037"/>
                      </a:cubicBezTo>
                      <a:cubicBezTo>
                        <a:pt x="5156" y="3941"/>
                        <a:pt x="5085" y="3870"/>
                        <a:pt x="5001" y="3870"/>
                      </a:cubicBezTo>
                      <a:lnTo>
                        <a:pt x="4073" y="3870"/>
                      </a:lnTo>
                      <a:lnTo>
                        <a:pt x="2882" y="2679"/>
                      </a:lnTo>
                      <a:cubicBezTo>
                        <a:pt x="2858" y="2655"/>
                        <a:pt x="2810" y="2632"/>
                        <a:pt x="2763" y="2632"/>
                      </a:cubicBezTo>
                      <a:lnTo>
                        <a:pt x="155" y="2632"/>
                      </a:lnTo>
                      <a:cubicBezTo>
                        <a:pt x="72" y="2632"/>
                        <a:pt x="1" y="2715"/>
                        <a:pt x="1" y="2798"/>
                      </a:cubicBezTo>
                      <a:lnTo>
                        <a:pt x="1" y="10299"/>
                      </a:lnTo>
                      <a:cubicBezTo>
                        <a:pt x="1" y="10457"/>
                        <a:pt x="121" y="10466"/>
                        <a:pt x="248" y="10466"/>
                      </a:cubicBezTo>
                      <a:cubicBezTo>
                        <a:pt x="264" y="10466"/>
                        <a:pt x="281" y="10466"/>
                        <a:pt x="298" y="10466"/>
                      </a:cubicBezTo>
                      <a:cubicBezTo>
                        <a:pt x="414" y="10466"/>
                        <a:pt x="3457" y="10474"/>
                        <a:pt x="6062" y="10474"/>
                      </a:cubicBezTo>
                      <a:cubicBezTo>
                        <a:pt x="8016" y="10474"/>
                        <a:pt x="9723" y="10469"/>
                        <a:pt x="9764" y="10454"/>
                      </a:cubicBezTo>
                      <a:cubicBezTo>
                        <a:pt x="9799" y="10418"/>
                        <a:pt x="9847" y="10371"/>
                        <a:pt x="9859" y="10335"/>
                      </a:cubicBezTo>
                      <a:lnTo>
                        <a:pt x="10192" y="8609"/>
                      </a:lnTo>
                      <a:cubicBezTo>
                        <a:pt x="10204" y="8513"/>
                        <a:pt x="10145" y="8430"/>
                        <a:pt x="10061" y="8406"/>
                      </a:cubicBezTo>
                      <a:cubicBezTo>
                        <a:pt x="10053" y="8405"/>
                        <a:pt x="10045" y="8405"/>
                        <a:pt x="10037" y="8405"/>
                      </a:cubicBezTo>
                      <a:cubicBezTo>
                        <a:pt x="9952" y="8405"/>
                        <a:pt x="9881" y="8461"/>
                        <a:pt x="9859" y="8537"/>
                      </a:cubicBezTo>
                      <a:lnTo>
                        <a:pt x="9561" y="10121"/>
                      </a:lnTo>
                      <a:lnTo>
                        <a:pt x="393" y="10121"/>
                      </a:lnTo>
                      <a:lnTo>
                        <a:pt x="1155" y="6132"/>
                      </a:lnTo>
                      <a:lnTo>
                        <a:pt x="10335" y="6132"/>
                      </a:lnTo>
                      <a:lnTo>
                        <a:pt x="10014" y="7870"/>
                      </a:lnTo>
                      <a:cubicBezTo>
                        <a:pt x="10002" y="7966"/>
                        <a:pt x="10061" y="8049"/>
                        <a:pt x="10145" y="8061"/>
                      </a:cubicBezTo>
                      <a:cubicBezTo>
                        <a:pt x="10159" y="8064"/>
                        <a:pt x="10173" y="8066"/>
                        <a:pt x="10186" y="8066"/>
                      </a:cubicBezTo>
                      <a:cubicBezTo>
                        <a:pt x="10263" y="8066"/>
                        <a:pt x="10325" y="8011"/>
                        <a:pt x="10335" y="7930"/>
                      </a:cubicBezTo>
                      <a:lnTo>
                        <a:pt x="10716" y="6001"/>
                      </a:lnTo>
                      <a:cubicBezTo>
                        <a:pt x="10728" y="5953"/>
                        <a:pt x="10716" y="5894"/>
                        <a:pt x="10680" y="5870"/>
                      </a:cubicBezTo>
                      <a:cubicBezTo>
                        <a:pt x="10657" y="5822"/>
                        <a:pt x="10609" y="5811"/>
                        <a:pt x="10550" y="5811"/>
                      </a:cubicBezTo>
                      <a:lnTo>
                        <a:pt x="9847" y="5811"/>
                      </a:lnTo>
                      <a:lnTo>
                        <a:pt x="9847" y="5096"/>
                      </a:lnTo>
                      <a:cubicBezTo>
                        <a:pt x="10776" y="4775"/>
                        <a:pt x="11466" y="3965"/>
                        <a:pt x="11585" y="2965"/>
                      </a:cubicBezTo>
                      <a:cubicBezTo>
                        <a:pt x="11609" y="2858"/>
                        <a:pt x="11550" y="2774"/>
                        <a:pt x="11454" y="2751"/>
                      </a:cubicBezTo>
                      <a:cubicBezTo>
                        <a:pt x="11448" y="2750"/>
                        <a:pt x="11442" y="2749"/>
                        <a:pt x="11436" y="2749"/>
                      </a:cubicBezTo>
                      <a:cubicBezTo>
                        <a:pt x="11358" y="2749"/>
                        <a:pt x="11275" y="2817"/>
                        <a:pt x="11264" y="2905"/>
                      </a:cubicBezTo>
                      <a:cubicBezTo>
                        <a:pt x="11109" y="4025"/>
                        <a:pt x="10145" y="4870"/>
                        <a:pt x="9014" y="4870"/>
                      </a:cubicBezTo>
                      <a:cubicBezTo>
                        <a:pt x="7763" y="4870"/>
                        <a:pt x="6751" y="3858"/>
                        <a:pt x="6751" y="2608"/>
                      </a:cubicBezTo>
                      <a:cubicBezTo>
                        <a:pt x="6751" y="1358"/>
                        <a:pt x="7763" y="346"/>
                        <a:pt x="9014" y="346"/>
                      </a:cubicBezTo>
                      <a:cubicBezTo>
                        <a:pt x="10133" y="346"/>
                        <a:pt x="11097" y="1179"/>
                        <a:pt x="11264" y="2274"/>
                      </a:cubicBezTo>
                      <a:cubicBezTo>
                        <a:pt x="11275" y="2363"/>
                        <a:pt x="11358" y="2431"/>
                        <a:pt x="11436" y="2431"/>
                      </a:cubicBezTo>
                      <a:cubicBezTo>
                        <a:pt x="11442" y="2431"/>
                        <a:pt x="11448" y="2430"/>
                        <a:pt x="11454" y="2429"/>
                      </a:cubicBezTo>
                      <a:cubicBezTo>
                        <a:pt x="11550" y="2417"/>
                        <a:pt x="11621" y="2322"/>
                        <a:pt x="11609" y="2239"/>
                      </a:cubicBezTo>
                      <a:cubicBezTo>
                        <a:pt x="11514" y="1620"/>
                        <a:pt x="11204" y="1060"/>
                        <a:pt x="10740" y="643"/>
                      </a:cubicBezTo>
                      <a:cubicBezTo>
                        <a:pt x="10264" y="227"/>
                        <a:pt x="9657" y="0"/>
                        <a:pt x="90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0982;p64">
                  <a:extLst>
                    <a:ext uri="{FF2B5EF4-FFF2-40B4-BE49-F238E27FC236}">
                      <a16:creationId xmlns:a16="http://schemas.microsoft.com/office/drawing/2014/main" id="{64A00750-00F6-F397-75EB-8E14CFB89FC8}"/>
                    </a:ext>
                  </a:extLst>
                </p:cNvPr>
                <p:cNvSpPr/>
                <p:nvPr/>
              </p:nvSpPr>
              <p:spPr>
                <a:xfrm>
                  <a:off x="4237665" y="2034307"/>
                  <a:ext cx="32092" cy="63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2013" extrusionOk="0">
                      <a:moveTo>
                        <a:pt x="179" y="1"/>
                      </a:moveTo>
                      <a:cubicBezTo>
                        <a:pt x="84" y="1"/>
                        <a:pt x="12" y="72"/>
                        <a:pt x="12" y="167"/>
                      </a:cubicBezTo>
                      <a:cubicBezTo>
                        <a:pt x="12" y="263"/>
                        <a:pt x="84" y="334"/>
                        <a:pt x="179" y="334"/>
                      </a:cubicBezTo>
                      <a:lnTo>
                        <a:pt x="322" y="334"/>
                      </a:lnTo>
                      <a:lnTo>
                        <a:pt x="322" y="1691"/>
                      </a:lnTo>
                      <a:lnTo>
                        <a:pt x="167" y="1691"/>
                      </a:lnTo>
                      <a:cubicBezTo>
                        <a:pt x="72" y="1691"/>
                        <a:pt x="0" y="1763"/>
                        <a:pt x="0" y="1846"/>
                      </a:cubicBezTo>
                      <a:cubicBezTo>
                        <a:pt x="0" y="1941"/>
                        <a:pt x="72" y="2013"/>
                        <a:pt x="167" y="2013"/>
                      </a:cubicBezTo>
                      <a:lnTo>
                        <a:pt x="846" y="2013"/>
                      </a:lnTo>
                      <a:cubicBezTo>
                        <a:pt x="941" y="2013"/>
                        <a:pt x="1012" y="1941"/>
                        <a:pt x="1012" y="1846"/>
                      </a:cubicBezTo>
                      <a:cubicBezTo>
                        <a:pt x="1012" y="1775"/>
                        <a:pt x="941" y="1703"/>
                        <a:pt x="846" y="1703"/>
                      </a:cubicBezTo>
                      <a:lnTo>
                        <a:pt x="667" y="1703"/>
                      </a:lnTo>
                      <a:lnTo>
                        <a:pt x="667" y="167"/>
                      </a:lnTo>
                      <a:cubicBezTo>
                        <a:pt x="667" y="72"/>
                        <a:pt x="596" y="1"/>
                        <a:pt x="50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0983;p64">
                  <a:extLst>
                    <a:ext uri="{FF2B5EF4-FFF2-40B4-BE49-F238E27FC236}">
                      <a16:creationId xmlns:a16="http://schemas.microsoft.com/office/drawing/2014/main" id="{D0D6FFD9-848A-1889-4F74-73AEAC0DA00B}"/>
                    </a:ext>
                  </a:extLst>
                </p:cNvPr>
                <p:cNvSpPr/>
                <p:nvPr/>
              </p:nvSpPr>
              <p:spPr>
                <a:xfrm>
                  <a:off x="4241815" y="2014317"/>
                  <a:ext cx="17012" cy="1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37" extrusionOk="0">
                      <a:moveTo>
                        <a:pt x="274" y="1"/>
                      </a:moveTo>
                      <a:cubicBezTo>
                        <a:pt x="119" y="1"/>
                        <a:pt x="0" y="120"/>
                        <a:pt x="0" y="263"/>
                      </a:cubicBezTo>
                      <a:cubicBezTo>
                        <a:pt x="0" y="417"/>
                        <a:pt x="119" y="536"/>
                        <a:pt x="274" y="536"/>
                      </a:cubicBezTo>
                      <a:cubicBezTo>
                        <a:pt x="417" y="536"/>
                        <a:pt x="536" y="417"/>
                        <a:pt x="536" y="263"/>
                      </a:cubicBezTo>
                      <a:cubicBezTo>
                        <a:pt x="536" y="120"/>
                        <a:pt x="417" y="1"/>
                        <a:pt x="2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9BCD6DC-394C-702C-3E53-99B39B649428}"/>
              </a:ext>
            </a:extLst>
          </p:cNvPr>
          <p:cNvGrpSpPr/>
          <p:nvPr/>
        </p:nvGrpSpPr>
        <p:grpSpPr>
          <a:xfrm>
            <a:off x="7229793" y="2767629"/>
            <a:ext cx="1974893" cy="1613593"/>
            <a:chOff x="6189887" y="2946739"/>
            <a:chExt cx="1974893" cy="161359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0A4712-4741-6CD5-11E7-1D77321B83D8}"/>
                </a:ext>
              </a:extLst>
            </p:cNvPr>
            <p:cNvSpPr txBox="1"/>
            <p:nvPr/>
          </p:nvSpPr>
          <p:spPr>
            <a:xfrm>
              <a:off x="6189887" y="4191000"/>
              <a:ext cx="1974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solidFill>
                    <a:schemeClr val="accent6"/>
                  </a:solidFill>
                </a:rPr>
                <a:t>Osnovni model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78FFDD6-CF82-40B6-573E-13A5D1570FDF}"/>
                </a:ext>
              </a:extLst>
            </p:cNvPr>
            <p:cNvGrpSpPr/>
            <p:nvPr/>
          </p:nvGrpSpPr>
          <p:grpSpPr>
            <a:xfrm>
              <a:off x="6556619" y="2946739"/>
              <a:ext cx="1208639" cy="1208640"/>
              <a:chOff x="6556619" y="2946739"/>
              <a:chExt cx="1208639" cy="1208640"/>
            </a:xfrm>
          </p:grpSpPr>
          <p:sp>
            <p:nvSpPr>
              <p:cNvPr id="49" name="Google Shape;7505;p57">
                <a:extLst>
                  <a:ext uri="{FF2B5EF4-FFF2-40B4-BE49-F238E27FC236}">
                    <a16:creationId xmlns:a16="http://schemas.microsoft.com/office/drawing/2014/main" id="{DF4BDD93-31D3-D962-C71C-B75AEECAF014}"/>
                  </a:ext>
                </a:extLst>
              </p:cNvPr>
              <p:cNvSpPr/>
              <p:nvPr/>
            </p:nvSpPr>
            <p:spPr>
              <a:xfrm>
                <a:off x="6556619" y="2946739"/>
                <a:ext cx="1208639" cy="1208640"/>
              </a:xfrm>
              <a:prstGeom prst="ellipse">
                <a:avLst/>
              </a:prstGeom>
              <a:noFill/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504;p57">
                <a:extLst>
                  <a:ext uri="{FF2B5EF4-FFF2-40B4-BE49-F238E27FC236}">
                    <a16:creationId xmlns:a16="http://schemas.microsoft.com/office/drawing/2014/main" id="{637AF652-850C-EF9F-939D-44BE15858F74}"/>
                  </a:ext>
                </a:extLst>
              </p:cNvPr>
              <p:cNvSpPr/>
              <p:nvPr/>
            </p:nvSpPr>
            <p:spPr>
              <a:xfrm>
                <a:off x="6711053" y="3101189"/>
                <a:ext cx="900050" cy="900051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1134;p65">
                <a:extLst>
                  <a:ext uri="{FF2B5EF4-FFF2-40B4-BE49-F238E27FC236}">
                    <a16:creationId xmlns:a16="http://schemas.microsoft.com/office/drawing/2014/main" id="{AA3803FA-2792-5D36-59FC-4CC28BC65B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57368" y="3300143"/>
                <a:ext cx="441000" cy="504000"/>
                <a:chOff x="1498050" y="238125"/>
                <a:chExt cx="4604325" cy="5219200"/>
              </a:xfrm>
              <a:solidFill>
                <a:schemeClr val="accent6"/>
              </a:solidFill>
            </p:grpSpPr>
            <p:sp>
              <p:nvSpPr>
                <p:cNvPr id="84" name="Google Shape;1135;p65">
                  <a:extLst>
                    <a:ext uri="{FF2B5EF4-FFF2-40B4-BE49-F238E27FC236}">
                      <a16:creationId xmlns:a16="http://schemas.microsoft.com/office/drawing/2014/main" id="{F3EE926D-7A30-5302-802F-3D07DE2253D7}"/>
                    </a:ext>
                  </a:extLst>
                </p:cNvPr>
                <p:cNvSpPr/>
                <p:nvPr/>
              </p:nvSpPr>
              <p:spPr>
                <a:xfrm>
                  <a:off x="2466875" y="1001425"/>
                  <a:ext cx="2667500" cy="266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00" h="106700" extrusionOk="0">
                      <a:moveTo>
                        <a:pt x="53334" y="0"/>
                      </a:moveTo>
                      <a:cubicBezTo>
                        <a:pt x="23943" y="0"/>
                        <a:pt x="0" y="23943"/>
                        <a:pt x="0" y="53334"/>
                      </a:cubicBezTo>
                      <a:cubicBezTo>
                        <a:pt x="0" y="82757"/>
                        <a:pt x="23943" y="106700"/>
                        <a:pt x="53334" y="106700"/>
                      </a:cubicBezTo>
                      <a:cubicBezTo>
                        <a:pt x="69317" y="106700"/>
                        <a:pt x="84322" y="99621"/>
                        <a:pt x="94500" y="87291"/>
                      </a:cubicBezTo>
                      <a:cubicBezTo>
                        <a:pt x="95576" y="85986"/>
                        <a:pt x="95381" y="84062"/>
                        <a:pt x="94108" y="82985"/>
                      </a:cubicBezTo>
                      <a:cubicBezTo>
                        <a:pt x="93532" y="82509"/>
                        <a:pt x="92828" y="82276"/>
                        <a:pt x="92131" y="82276"/>
                      </a:cubicBezTo>
                      <a:cubicBezTo>
                        <a:pt x="91252" y="82276"/>
                        <a:pt x="90385" y="82648"/>
                        <a:pt x="89803" y="83377"/>
                      </a:cubicBezTo>
                      <a:cubicBezTo>
                        <a:pt x="80767" y="94304"/>
                        <a:pt x="67491" y="100567"/>
                        <a:pt x="53334" y="100567"/>
                      </a:cubicBezTo>
                      <a:cubicBezTo>
                        <a:pt x="27303" y="100567"/>
                        <a:pt x="6133" y="79397"/>
                        <a:pt x="6133" y="53334"/>
                      </a:cubicBezTo>
                      <a:cubicBezTo>
                        <a:pt x="6133" y="27303"/>
                        <a:pt x="27303" y="6133"/>
                        <a:pt x="53334" y="6133"/>
                      </a:cubicBezTo>
                      <a:cubicBezTo>
                        <a:pt x="79397" y="6133"/>
                        <a:pt x="100567" y="27303"/>
                        <a:pt x="100567" y="53334"/>
                      </a:cubicBezTo>
                      <a:cubicBezTo>
                        <a:pt x="100567" y="59858"/>
                        <a:pt x="99262" y="66153"/>
                        <a:pt x="96718" y="72090"/>
                      </a:cubicBezTo>
                      <a:cubicBezTo>
                        <a:pt x="96033" y="73623"/>
                        <a:pt x="96751" y="75417"/>
                        <a:pt x="98284" y="76102"/>
                      </a:cubicBezTo>
                      <a:cubicBezTo>
                        <a:pt x="98687" y="76279"/>
                        <a:pt x="99104" y="76362"/>
                        <a:pt x="99515" y="76362"/>
                      </a:cubicBezTo>
                      <a:cubicBezTo>
                        <a:pt x="100699" y="76362"/>
                        <a:pt x="101820" y="75667"/>
                        <a:pt x="102329" y="74504"/>
                      </a:cubicBezTo>
                      <a:cubicBezTo>
                        <a:pt x="105232" y="67817"/>
                        <a:pt x="106700" y="60706"/>
                        <a:pt x="106700" y="53334"/>
                      </a:cubicBezTo>
                      <a:cubicBezTo>
                        <a:pt x="106700" y="23943"/>
                        <a:pt x="82757" y="0"/>
                        <a:pt x="533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136;p65">
                  <a:extLst>
                    <a:ext uri="{FF2B5EF4-FFF2-40B4-BE49-F238E27FC236}">
                      <a16:creationId xmlns:a16="http://schemas.microsoft.com/office/drawing/2014/main" id="{17C674D8-6BA4-9BD3-133B-8ED545A95180}"/>
                    </a:ext>
                  </a:extLst>
                </p:cNvPr>
                <p:cNvSpPr/>
                <p:nvPr/>
              </p:nvSpPr>
              <p:spPr>
                <a:xfrm>
                  <a:off x="1498050" y="238125"/>
                  <a:ext cx="4604325" cy="5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3" h="208768" extrusionOk="0">
                      <a:moveTo>
                        <a:pt x="9167" y="6133"/>
                      </a:moveTo>
                      <a:cubicBezTo>
                        <a:pt x="10863" y="6133"/>
                        <a:pt x="12233" y="7470"/>
                        <a:pt x="12233" y="9166"/>
                      </a:cubicBezTo>
                      <a:cubicBezTo>
                        <a:pt x="12233" y="10830"/>
                        <a:pt x="10863" y="12200"/>
                        <a:pt x="9167" y="12200"/>
                      </a:cubicBezTo>
                      <a:cubicBezTo>
                        <a:pt x="7503" y="12200"/>
                        <a:pt x="6133" y="10830"/>
                        <a:pt x="6133" y="9166"/>
                      </a:cubicBezTo>
                      <a:cubicBezTo>
                        <a:pt x="6133" y="7470"/>
                        <a:pt x="7503" y="6133"/>
                        <a:pt x="9167" y="6133"/>
                      </a:cubicBezTo>
                      <a:close/>
                      <a:moveTo>
                        <a:pt x="175006" y="6133"/>
                      </a:moveTo>
                      <a:cubicBezTo>
                        <a:pt x="176670" y="6133"/>
                        <a:pt x="178040" y="7470"/>
                        <a:pt x="178040" y="9166"/>
                      </a:cubicBezTo>
                      <a:cubicBezTo>
                        <a:pt x="178040" y="10830"/>
                        <a:pt x="176670" y="12200"/>
                        <a:pt x="175006" y="12200"/>
                      </a:cubicBezTo>
                      <a:cubicBezTo>
                        <a:pt x="173310" y="12200"/>
                        <a:pt x="171940" y="10830"/>
                        <a:pt x="171940" y="9166"/>
                      </a:cubicBezTo>
                      <a:cubicBezTo>
                        <a:pt x="171940" y="7470"/>
                        <a:pt x="173310" y="6133"/>
                        <a:pt x="175006" y="6133"/>
                      </a:cubicBezTo>
                      <a:close/>
                      <a:moveTo>
                        <a:pt x="38525" y="196567"/>
                      </a:moveTo>
                      <a:cubicBezTo>
                        <a:pt x="40221" y="196567"/>
                        <a:pt x="41591" y="197937"/>
                        <a:pt x="41591" y="199601"/>
                      </a:cubicBezTo>
                      <a:cubicBezTo>
                        <a:pt x="41591" y="201297"/>
                        <a:pt x="40221" y="202667"/>
                        <a:pt x="38525" y="202667"/>
                      </a:cubicBezTo>
                      <a:cubicBezTo>
                        <a:pt x="36861" y="202667"/>
                        <a:pt x="35491" y="201297"/>
                        <a:pt x="35491" y="199601"/>
                      </a:cubicBezTo>
                      <a:cubicBezTo>
                        <a:pt x="35491" y="197937"/>
                        <a:pt x="36861" y="196567"/>
                        <a:pt x="38525" y="196567"/>
                      </a:cubicBezTo>
                      <a:close/>
                      <a:moveTo>
                        <a:pt x="145257" y="196567"/>
                      </a:moveTo>
                      <a:cubicBezTo>
                        <a:pt x="146953" y="196567"/>
                        <a:pt x="148323" y="197937"/>
                        <a:pt x="148323" y="199601"/>
                      </a:cubicBezTo>
                      <a:cubicBezTo>
                        <a:pt x="148323" y="201297"/>
                        <a:pt x="146953" y="202667"/>
                        <a:pt x="145257" y="202667"/>
                      </a:cubicBezTo>
                      <a:cubicBezTo>
                        <a:pt x="143561" y="202667"/>
                        <a:pt x="142191" y="201297"/>
                        <a:pt x="142191" y="199601"/>
                      </a:cubicBezTo>
                      <a:cubicBezTo>
                        <a:pt x="142191" y="197937"/>
                        <a:pt x="143561" y="196567"/>
                        <a:pt x="145257" y="196567"/>
                      </a:cubicBezTo>
                      <a:close/>
                      <a:moveTo>
                        <a:pt x="9167" y="0"/>
                      </a:moveTo>
                      <a:cubicBezTo>
                        <a:pt x="4111" y="0"/>
                        <a:pt x="1" y="4110"/>
                        <a:pt x="1" y="9166"/>
                      </a:cubicBezTo>
                      <a:cubicBezTo>
                        <a:pt x="1" y="13146"/>
                        <a:pt x="2545" y="16538"/>
                        <a:pt x="6133" y="17810"/>
                      </a:cubicBezTo>
                      <a:lnTo>
                        <a:pt x="6133" y="36273"/>
                      </a:lnTo>
                      <a:cubicBezTo>
                        <a:pt x="6133" y="37056"/>
                        <a:pt x="6427" y="37774"/>
                        <a:pt x="6949" y="38361"/>
                      </a:cubicBezTo>
                      <a:lnTo>
                        <a:pt x="16115" y="48114"/>
                      </a:lnTo>
                      <a:cubicBezTo>
                        <a:pt x="10928" y="59009"/>
                        <a:pt x="8025" y="71209"/>
                        <a:pt x="8025" y="84061"/>
                      </a:cubicBezTo>
                      <a:cubicBezTo>
                        <a:pt x="8025" y="114659"/>
                        <a:pt x="24661" y="142451"/>
                        <a:pt x="50594" y="157195"/>
                      </a:cubicBezTo>
                      <a:lnTo>
                        <a:pt x="50594" y="182965"/>
                      </a:lnTo>
                      <a:lnTo>
                        <a:pt x="42635" y="191413"/>
                      </a:lnTo>
                      <a:cubicBezTo>
                        <a:pt x="41395" y="190794"/>
                        <a:pt x="40025" y="190435"/>
                        <a:pt x="38525" y="190435"/>
                      </a:cubicBezTo>
                      <a:cubicBezTo>
                        <a:pt x="33469" y="190435"/>
                        <a:pt x="29359" y="194545"/>
                        <a:pt x="29359" y="199601"/>
                      </a:cubicBezTo>
                      <a:cubicBezTo>
                        <a:pt x="29359" y="204657"/>
                        <a:pt x="33469" y="208767"/>
                        <a:pt x="38525" y="208767"/>
                      </a:cubicBezTo>
                      <a:cubicBezTo>
                        <a:pt x="43581" y="208767"/>
                        <a:pt x="47724" y="204657"/>
                        <a:pt x="47724" y="199601"/>
                      </a:cubicBezTo>
                      <a:cubicBezTo>
                        <a:pt x="47724" y="198264"/>
                        <a:pt x="47430" y="196991"/>
                        <a:pt x="46875" y="195817"/>
                      </a:cubicBezTo>
                      <a:lnTo>
                        <a:pt x="55879" y="186259"/>
                      </a:lnTo>
                      <a:cubicBezTo>
                        <a:pt x="56433" y="185705"/>
                        <a:pt x="56727" y="184955"/>
                        <a:pt x="56727" y="184172"/>
                      </a:cubicBezTo>
                      <a:lnTo>
                        <a:pt x="56727" y="160359"/>
                      </a:lnTo>
                      <a:cubicBezTo>
                        <a:pt x="58912" y="161370"/>
                        <a:pt x="61130" y="162284"/>
                        <a:pt x="63446" y="163099"/>
                      </a:cubicBezTo>
                      <a:lnTo>
                        <a:pt x="73983" y="180975"/>
                      </a:lnTo>
                      <a:cubicBezTo>
                        <a:pt x="74544" y="181947"/>
                        <a:pt x="75564" y="182490"/>
                        <a:pt x="76605" y="182490"/>
                      </a:cubicBezTo>
                      <a:cubicBezTo>
                        <a:pt x="77136" y="182490"/>
                        <a:pt x="77673" y="182349"/>
                        <a:pt x="78158" y="182051"/>
                      </a:cubicBezTo>
                      <a:cubicBezTo>
                        <a:pt x="79626" y="181203"/>
                        <a:pt x="80115" y="179344"/>
                        <a:pt x="79234" y="177876"/>
                      </a:cubicBezTo>
                      <a:lnTo>
                        <a:pt x="68144" y="159054"/>
                      </a:lnTo>
                      <a:cubicBezTo>
                        <a:pt x="67785" y="158435"/>
                        <a:pt x="67198" y="157945"/>
                        <a:pt x="66513" y="157717"/>
                      </a:cubicBezTo>
                      <a:cubicBezTo>
                        <a:pt x="35198" y="146822"/>
                        <a:pt x="14158" y="117236"/>
                        <a:pt x="14158" y="84061"/>
                      </a:cubicBezTo>
                      <a:cubicBezTo>
                        <a:pt x="14158" y="41068"/>
                        <a:pt x="49126" y="6133"/>
                        <a:pt x="92087" y="6133"/>
                      </a:cubicBezTo>
                      <a:cubicBezTo>
                        <a:pt x="135080" y="6133"/>
                        <a:pt x="170048" y="41068"/>
                        <a:pt x="170048" y="84061"/>
                      </a:cubicBezTo>
                      <a:cubicBezTo>
                        <a:pt x="170048" y="117236"/>
                        <a:pt x="149008" y="146822"/>
                        <a:pt x="117693" y="157717"/>
                      </a:cubicBezTo>
                      <a:cubicBezTo>
                        <a:pt x="117008" y="157945"/>
                        <a:pt x="116421" y="158435"/>
                        <a:pt x="116062" y="159054"/>
                      </a:cubicBezTo>
                      <a:lnTo>
                        <a:pt x="92087" y="199699"/>
                      </a:lnTo>
                      <a:lnTo>
                        <a:pt x="86704" y="190565"/>
                      </a:lnTo>
                      <a:cubicBezTo>
                        <a:pt x="86143" y="189593"/>
                        <a:pt x="85137" y="189050"/>
                        <a:pt x="84096" y="189050"/>
                      </a:cubicBezTo>
                      <a:cubicBezTo>
                        <a:pt x="83565" y="189050"/>
                        <a:pt x="83025" y="189191"/>
                        <a:pt x="82529" y="189489"/>
                      </a:cubicBezTo>
                      <a:cubicBezTo>
                        <a:pt x="81094" y="190337"/>
                        <a:pt x="80604" y="192196"/>
                        <a:pt x="81452" y="193664"/>
                      </a:cubicBezTo>
                      <a:lnTo>
                        <a:pt x="89477" y="207267"/>
                      </a:lnTo>
                      <a:cubicBezTo>
                        <a:pt x="90032" y="208180"/>
                        <a:pt x="91010" y="208767"/>
                        <a:pt x="92087" y="208767"/>
                      </a:cubicBezTo>
                      <a:cubicBezTo>
                        <a:pt x="93196" y="208767"/>
                        <a:pt x="94174" y="208180"/>
                        <a:pt x="94729" y="207267"/>
                      </a:cubicBezTo>
                      <a:lnTo>
                        <a:pt x="120759" y="163099"/>
                      </a:lnTo>
                      <a:cubicBezTo>
                        <a:pt x="122912" y="162349"/>
                        <a:pt x="125000" y="161468"/>
                        <a:pt x="127055" y="160522"/>
                      </a:cubicBezTo>
                      <a:lnTo>
                        <a:pt x="127055" y="184172"/>
                      </a:lnTo>
                      <a:cubicBezTo>
                        <a:pt x="127055" y="184955"/>
                        <a:pt x="127381" y="185705"/>
                        <a:pt x="127903" y="186259"/>
                      </a:cubicBezTo>
                      <a:lnTo>
                        <a:pt x="136906" y="195817"/>
                      </a:lnTo>
                      <a:cubicBezTo>
                        <a:pt x="136384" y="196991"/>
                        <a:pt x="136091" y="198264"/>
                        <a:pt x="136091" y="199601"/>
                      </a:cubicBezTo>
                      <a:cubicBezTo>
                        <a:pt x="136091" y="204657"/>
                        <a:pt x="140201" y="208767"/>
                        <a:pt x="145257" y="208767"/>
                      </a:cubicBezTo>
                      <a:cubicBezTo>
                        <a:pt x="150313" y="208767"/>
                        <a:pt x="154423" y="204657"/>
                        <a:pt x="154423" y="199601"/>
                      </a:cubicBezTo>
                      <a:cubicBezTo>
                        <a:pt x="154423" y="194545"/>
                        <a:pt x="150313" y="190435"/>
                        <a:pt x="145257" y="190435"/>
                      </a:cubicBezTo>
                      <a:cubicBezTo>
                        <a:pt x="143789" y="190435"/>
                        <a:pt x="142386" y="190794"/>
                        <a:pt x="141147" y="191413"/>
                      </a:cubicBezTo>
                      <a:lnTo>
                        <a:pt x="133188" y="182965"/>
                      </a:lnTo>
                      <a:lnTo>
                        <a:pt x="133188" y="157423"/>
                      </a:lnTo>
                      <a:cubicBezTo>
                        <a:pt x="159381" y="142745"/>
                        <a:pt x="176181" y="114822"/>
                        <a:pt x="176181" y="84061"/>
                      </a:cubicBezTo>
                      <a:cubicBezTo>
                        <a:pt x="176181" y="71209"/>
                        <a:pt x="173245" y="59009"/>
                        <a:pt x="168058" y="48082"/>
                      </a:cubicBezTo>
                      <a:lnTo>
                        <a:pt x="177224" y="38361"/>
                      </a:lnTo>
                      <a:cubicBezTo>
                        <a:pt x="177746" y="37806"/>
                        <a:pt x="178040" y="37056"/>
                        <a:pt x="178040" y="36273"/>
                      </a:cubicBezTo>
                      <a:lnTo>
                        <a:pt x="178040" y="17810"/>
                      </a:lnTo>
                      <a:cubicBezTo>
                        <a:pt x="181628" y="16538"/>
                        <a:pt x="184172" y="13146"/>
                        <a:pt x="184172" y="9166"/>
                      </a:cubicBezTo>
                      <a:cubicBezTo>
                        <a:pt x="184172" y="4110"/>
                        <a:pt x="180062" y="0"/>
                        <a:pt x="175006" y="0"/>
                      </a:cubicBezTo>
                      <a:cubicBezTo>
                        <a:pt x="169950" y="0"/>
                        <a:pt x="165807" y="4110"/>
                        <a:pt x="165807" y="9166"/>
                      </a:cubicBezTo>
                      <a:cubicBezTo>
                        <a:pt x="165807" y="13146"/>
                        <a:pt x="168384" y="16538"/>
                        <a:pt x="171940" y="17810"/>
                      </a:cubicBezTo>
                      <a:lnTo>
                        <a:pt x="171940" y="35034"/>
                      </a:lnTo>
                      <a:lnTo>
                        <a:pt x="165057" y="42341"/>
                      </a:lnTo>
                      <a:cubicBezTo>
                        <a:pt x="150541" y="17060"/>
                        <a:pt x="123271" y="0"/>
                        <a:pt x="92087" y="0"/>
                      </a:cubicBezTo>
                      <a:cubicBezTo>
                        <a:pt x="60902" y="0"/>
                        <a:pt x="33632" y="17060"/>
                        <a:pt x="19116" y="42373"/>
                      </a:cubicBezTo>
                      <a:lnTo>
                        <a:pt x="12233" y="35034"/>
                      </a:lnTo>
                      <a:lnTo>
                        <a:pt x="12233" y="17810"/>
                      </a:lnTo>
                      <a:cubicBezTo>
                        <a:pt x="15789" y="16538"/>
                        <a:pt x="18366" y="13146"/>
                        <a:pt x="18366" y="9166"/>
                      </a:cubicBezTo>
                      <a:cubicBezTo>
                        <a:pt x="18366" y="4110"/>
                        <a:pt x="14223" y="0"/>
                        <a:pt x="9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137;p65">
                  <a:extLst>
                    <a:ext uri="{FF2B5EF4-FFF2-40B4-BE49-F238E27FC236}">
                      <a16:creationId xmlns:a16="http://schemas.microsoft.com/office/drawing/2014/main" id="{6C56DF29-C60E-30EC-416B-C8BE4F6BF9DC}"/>
                    </a:ext>
                  </a:extLst>
                </p:cNvPr>
                <p:cNvSpPr/>
                <p:nvPr/>
              </p:nvSpPr>
              <p:spPr>
                <a:xfrm>
                  <a:off x="3276650" y="1744325"/>
                  <a:ext cx="600225" cy="1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9" h="47953" extrusionOk="0">
                      <a:moveTo>
                        <a:pt x="17909" y="6101"/>
                      </a:moveTo>
                      <a:lnTo>
                        <a:pt x="17909" y="20910"/>
                      </a:lnTo>
                      <a:lnTo>
                        <a:pt x="6101" y="20910"/>
                      </a:lnTo>
                      <a:lnTo>
                        <a:pt x="6101" y="6101"/>
                      </a:lnTo>
                      <a:close/>
                      <a:moveTo>
                        <a:pt x="3034" y="1"/>
                      </a:moveTo>
                      <a:cubicBezTo>
                        <a:pt x="1371" y="1"/>
                        <a:pt x="1" y="1371"/>
                        <a:pt x="1" y="3067"/>
                      </a:cubicBezTo>
                      <a:lnTo>
                        <a:pt x="1" y="44886"/>
                      </a:lnTo>
                      <a:cubicBezTo>
                        <a:pt x="1" y="46582"/>
                        <a:pt x="1371" y="47952"/>
                        <a:pt x="3034" y="47952"/>
                      </a:cubicBezTo>
                      <a:cubicBezTo>
                        <a:pt x="4730" y="47952"/>
                        <a:pt x="6101" y="46582"/>
                        <a:pt x="6101" y="44886"/>
                      </a:cubicBezTo>
                      <a:lnTo>
                        <a:pt x="6101" y="27043"/>
                      </a:lnTo>
                      <a:lnTo>
                        <a:pt x="17909" y="27043"/>
                      </a:lnTo>
                      <a:lnTo>
                        <a:pt x="17909" y="44886"/>
                      </a:lnTo>
                      <a:cubicBezTo>
                        <a:pt x="17909" y="46582"/>
                        <a:pt x="19279" y="47952"/>
                        <a:pt x="20943" y="47952"/>
                      </a:cubicBezTo>
                      <a:cubicBezTo>
                        <a:pt x="22639" y="47952"/>
                        <a:pt x="24009" y="46582"/>
                        <a:pt x="24009" y="44886"/>
                      </a:cubicBezTo>
                      <a:lnTo>
                        <a:pt x="24009" y="3067"/>
                      </a:lnTo>
                      <a:cubicBezTo>
                        <a:pt x="24009" y="1371"/>
                        <a:pt x="22639" y="1"/>
                        <a:pt x="209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138;p65">
                  <a:extLst>
                    <a:ext uri="{FF2B5EF4-FFF2-40B4-BE49-F238E27FC236}">
                      <a16:creationId xmlns:a16="http://schemas.microsoft.com/office/drawing/2014/main" id="{06445C07-A200-1123-F7D9-701508CF46C3}"/>
                    </a:ext>
                  </a:extLst>
                </p:cNvPr>
                <p:cNvSpPr/>
                <p:nvPr/>
              </p:nvSpPr>
              <p:spPr>
                <a:xfrm>
                  <a:off x="4172075" y="1744325"/>
                  <a:ext cx="152525" cy="1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" h="47953" extrusionOk="0">
                      <a:moveTo>
                        <a:pt x="3066" y="1"/>
                      </a:moveTo>
                      <a:cubicBezTo>
                        <a:pt x="1370" y="1"/>
                        <a:pt x="0" y="1371"/>
                        <a:pt x="0" y="3067"/>
                      </a:cubicBezTo>
                      <a:lnTo>
                        <a:pt x="0" y="44886"/>
                      </a:lnTo>
                      <a:cubicBezTo>
                        <a:pt x="0" y="46582"/>
                        <a:pt x="1370" y="47952"/>
                        <a:pt x="3066" y="47952"/>
                      </a:cubicBezTo>
                      <a:cubicBezTo>
                        <a:pt x="4730" y="47952"/>
                        <a:pt x="6100" y="46582"/>
                        <a:pt x="6100" y="44886"/>
                      </a:cubicBezTo>
                      <a:lnTo>
                        <a:pt x="6100" y="3067"/>
                      </a:lnTo>
                      <a:cubicBezTo>
                        <a:pt x="6100" y="1371"/>
                        <a:pt x="4730" y="1"/>
                        <a:pt x="30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900B513-324B-DF32-6835-BB3AA0D26F33}"/>
              </a:ext>
            </a:extLst>
          </p:cNvPr>
          <p:cNvGrpSpPr/>
          <p:nvPr/>
        </p:nvGrpSpPr>
        <p:grpSpPr>
          <a:xfrm>
            <a:off x="9366896" y="2388708"/>
            <a:ext cx="1544400" cy="1587561"/>
            <a:chOff x="8837979" y="2567818"/>
            <a:chExt cx="1544400" cy="158756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01F010-D6FF-A538-2C80-6C6AC24A7E1A}"/>
                </a:ext>
              </a:extLst>
            </p:cNvPr>
            <p:cNvSpPr txBox="1"/>
            <p:nvPr/>
          </p:nvSpPr>
          <p:spPr>
            <a:xfrm>
              <a:off x="8837979" y="2567818"/>
              <a:ext cx="154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>
                  <a:solidFill>
                    <a:schemeClr val="accent6"/>
                  </a:solidFill>
                </a:rPr>
                <a:t>Odgovor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3D63383-BEFA-DCE8-6182-C5796E82759F}"/>
                </a:ext>
              </a:extLst>
            </p:cNvPr>
            <p:cNvGrpSpPr/>
            <p:nvPr/>
          </p:nvGrpSpPr>
          <p:grpSpPr>
            <a:xfrm>
              <a:off x="9005860" y="2946739"/>
              <a:ext cx="1208639" cy="1208640"/>
              <a:chOff x="9005860" y="2946739"/>
              <a:chExt cx="1208639" cy="1208640"/>
            </a:xfrm>
          </p:grpSpPr>
          <p:sp>
            <p:nvSpPr>
              <p:cNvPr id="46" name="Google Shape;7508;p57">
                <a:extLst>
                  <a:ext uri="{FF2B5EF4-FFF2-40B4-BE49-F238E27FC236}">
                    <a16:creationId xmlns:a16="http://schemas.microsoft.com/office/drawing/2014/main" id="{56935E7A-D150-178F-F8BD-0C60055AAA90}"/>
                  </a:ext>
                </a:extLst>
              </p:cNvPr>
              <p:cNvSpPr/>
              <p:nvPr/>
            </p:nvSpPr>
            <p:spPr>
              <a:xfrm>
                <a:off x="9005860" y="2946739"/>
                <a:ext cx="1208639" cy="1208640"/>
              </a:xfrm>
              <a:prstGeom prst="ellipse">
                <a:avLst/>
              </a:prstGeom>
              <a:noFill/>
              <a:ln w="127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09;p57">
                <a:extLst>
                  <a:ext uri="{FF2B5EF4-FFF2-40B4-BE49-F238E27FC236}">
                    <a16:creationId xmlns:a16="http://schemas.microsoft.com/office/drawing/2014/main" id="{303C25C0-9972-280B-5B73-FFA686015ED2}"/>
                  </a:ext>
                </a:extLst>
              </p:cNvPr>
              <p:cNvSpPr/>
              <p:nvPr/>
            </p:nvSpPr>
            <p:spPr>
              <a:xfrm>
                <a:off x="9160294" y="3101189"/>
                <a:ext cx="900050" cy="900051"/>
              </a:xfrm>
              <a:prstGeom prst="ellipse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" name="Google Shape;12382;p67">
                <a:extLst>
                  <a:ext uri="{FF2B5EF4-FFF2-40B4-BE49-F238E27FC236}">
                    <a16:creationId xmlns:a16="http://schemas.microsoft.com/office/drawing/2014/main" id="{51207111-4D87-15B2-1F8A-A8889E7809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46554" y="3300143"/>
                <a:ext cx="630015" cy="504000"/>
                <a:chOff x="7500054" y="2934735"/>
                <a:chExt cx="350576" cy="280454"/>
              </a:xfrm>
              <a:solidFill>
                <a:schemeClr val="accent6"/>
              </a:solidFill>
            </p:grpSpPr>
            <p:sp>
              <p:nvSpPr>
                <p:cNvPr id="153" name="Google Shape;12383;p67">
                  <a:extLst>
                    <a:ext uri="{FF2B5EF4-FFF2-40B4-BE49-F238E27FC236}">
                      <a16:creationId xmlns:a16="http://schemas.microsoft.com/office/drawing/2014/main" id="{C739A760-A8B7-4AD9-50DC-9D5162B6C48B}"/>
                    </a:ext>
                  </a:extLst>
                </p:cNvPr>
                <p:cNvSpPr/>
                <p:nvPr/>
              </p:nvSpPr>
              <p:spPr>
                <a:xfrm>
                  <a:off x="7571671" y="2959371"/>
                  <a:ext cx="191426" cy="1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" h="322" extrusionOk="0">
                      <a:moveTo>
                        <a:pt x="156" y="0"/>
                      </a:moveTo>
                      <a:cubicBezTo>
                        <a:pt x="72" y="0"/>
                        <a:pt x="1" y="71"/>
                        <a:pt x="1" y="167"/>
                      </a:cubicBezTo>
                      <a:cubicBezTo>
                        <a:pt x="1" y="250"/>
                        <a:pt x="72" y="322"/>
                        <a:pt x="156" y="322"/>
                      </a:cubicBezTo>
                      <a:lnTo>
                        <a:pt x="5847" y="322"/>
                      </a:lnTo>
                      <a:cubicBezTo>
                        <a:pt x="5930" y="322"/>
                        <a:pt x="6014" y="250"/>
                        <a:pt x="6014" y="167"/>
                      </a:cubicBezTo>
                      <a:cubicBezTo>
                        <a:pt x="6014" y="71"/>
                        <a:pt x="5930" y="0"/>
                        <a:pt x="58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2384;p67">
                  <a:extLst>
                    <a:ext uri="{FF2B5EF4-FFF2-40B4-BE49-F238E27FC236}">
                      <a16:creationId xmlns:a16="http://schemas.microsoft.com/office/drawing/2014/main" id="{3176B9F1-9985-5E37-626D-CD4EB340C84C}"/>
                    </a:ext>
                  </a:extLst>
                </p:cNvPr>
                <p:cNvSpPr/>
                <p:nvPr/>
              </p:nvSpPr>
              <p:spPr>
                <a:xfrm>
                  <a:off x="7500054" y="2934735"/>
                  <a:ext cx="350576" cy="280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4" h="8811" extrusionOk="0">
                      <a:moveTo>
                        <a:pt x="1501" y="310"/>
                      </a:moveTo>
                      <a:lnTo>
                        <a:pt x="1501" y="1560"/>
                      </a:lnTo>
                      <a:lnTo>
                        <a:pt x="310" y="1560"/>
                      </a:lnTo>
                      <a:lnTo>
                        <a:pt x="310" y="417"/>
                      </a:lnTo>
                      <a:cubicBezTo>
                        <a:pt x="310" y="357"/>
                        <a:pt x="358" y="310"/>
                        <a:pt x="417" y="310"/>
                      </a:cubicBezTo>
                      <a:close/>
                      <a:moveTo>
                        <a:pt x="8990" y="310"/>
                      </a:moveTo>
                      <a:cubicBezTo>
                        <a:pt x="9049" y="310"/>
                        <a:pt x="9097" y="357"/>
                        <a:pt x="9097" y="417"/>
                      </a:cubicBezTo>
                      <a:lnTo>
                        <a:pt x="9097" y="1560"/>
                      </a:lnTo>
                      <a:lnTo>
                        <a:pt x="1834" y="1560"/>
                      </a:lnTo>
                      <a:lnTo>
                        <a:pt x="1834" y="310"/>
                      </a:lnTo>
                      <a:close/>
                      <a:moveTo>
                        <a:pt x="10419" y="3453"/>
                      </a:moveTo>
                      <a:cubicBezTo>
                        <a:pt x="10561" y="3453"/>
                        <a:pt x="10704" y="3572"/>
                        <a:pt x="10704" y="3739"/>
                      </a:cubicBezTo>
                      <a:cubicBezTo>
                        <a:pt x="10704" y="3893"/>
                        <a:pt x="10561" y="4013"/>
                        <a:pt x="10419" y="4013"/>
                      </a:cubicBezTo>
                      <a:cubicBezTo>
                        <a:pt x="10264" y="4013"/>
                        <a:pt x="10133" y="3893"/>
                        <a:pt x="10133" y="3739"/>
                      </a:cubicBezTo>
                      <a:cubicBezTo>
                        <a:pt x="10133" y="3572"/>
                        <a:pt x="10252" y="3453"/>
                        <a:pt x="10419" y="3453"/>
                      </a:cubicBezTo>
                      <a:close/>
                      <a:moveTo>
                        <a:pt x="6537" y="4786"/>
                      </a:moveTo>
                      <a:cubicBezTo>
                        <a:pt x="6680" y="4786"/>
                        <a:pt x="6811" y="4906"/>
                        <a:pt x="6811" y="5072"/>
                      </a:cubicBezTo>
                      <a:cubicBezTo>
                        <a:pt x="6811" y="5239"/>
                        <a:pt x="6680" y="5358"/>
                        <a:pt x="6537" y="5358"/>
                      </a:cubicBezTo>
                      <a:cubicBezTo>
                        <a:pt x="6382" y="5358"/>
                        <a:pt x="6251" y="5239"/>
                        <a:pt x="6251" y="5072"/>
                      </a:cubicBezTo>
                      <a:cubicBezTo>
                        <a:pt x="6251" y="4906"/>
                        <a:pt x="6370" y="4786"/>
                        <a:pt x="6537" y="4786"/>
                      </a:cubicBezTo>
                      <a:close/>
                      <a:moveTo>
                        <a:pt x="8240" y="6156"/>
                      </a:moveTo>
                      <a:cubicBezTo>
                        <a:pt x="8394" y="6156"/>
                        <a:pt x="8525" y="6275"/>
                        <a:pt x="8525" y="6441"/>
                      </a:cubicBezTo>
                      <a:cubicBezTo>
                        <a:pt x="8525" y="6608"/>
                        <a:pt x="8394" y="6727"/>
                        <a:pt x="8240" y="6727"/>
                      </a:cubicBezTo>
                      <a:cubicBezTo>
                        <a:pt x="8097" y="6727"/>
                        <a:pt x="7966" y="6608"/>
                        <a:pt x="7966" y="6441"/>
                      </a:cubicBezTo>
                      <a:cubicBezTo>
                        <a:pt x="7966" y="6299"/>
                        <a:pt x="8073" y="6156"/>
                        <a:pt x="8240" y="6156"/>
                      </a:cubicBezTo>
                      <a:close/>
                      <a:moveTo>
                        <a:pt x="4811" y="6382"/>
                      </a:moveTo>
                      <a:cubicBezTo>
                        <a:pt x="4954" y="6382"/>
                        <a:pt x="5085" y="6501"/>
                        <a:pt x="5085" y="6668"/>
                      </a:cubicBezTo>
                      <a:cubicBezTo>
                        <a:pt x="5085" y="6834"/>
                        <a:pt x="4954" y="6953"/>
                        <a:pt x="4811" y="6953"/>
                      </a:cubicBezTo>
                      <a:cubicBezTo>
                        <a:pt x="4656" y="6953"/>
                        <a:pt x="4525" y="6834"/>
                        <a:pt x="4525" y="6668"/>
                      </a:cubicBezTo>
                      <a:cubicBezTo>
                        <a:pt x="4525" y="6501"/>
                        <a:pt x="4644" y="6382"/>
                        <a:pt x="4811" y="6382"/>
                      </a:cubicBezTo>
                      <a:close/>
                      <a:moveTo>
                        <a:pt x="417" y="0"/>
                      </a:moveTo>
                      <a:cubicBezTo>
                        <a:pt x="179" y="0"/>
                        <a:pt x="1" y="143"/>
                        <a:pt x="1" y="417"/>
                      </a:cubicBezTo>
                      <a:lnTo>
                        <a:pt x="1" y="8382"/>
                      </a:lnTo>
                      <a:cubicBezTo>
                        <a:pt x="1" y="8620"/>
                        <a:pt x="191" y="8787"/>
                        <a:pt x="417" y="8787"/>
                      </a:cubicBezTo>
                      <a:lnTo>
                        <a:pt x="4513" y="8787"/>
                      </a:lnTo>
                      <a:cubicBezTo>
                        <a:pt x="4596" y="8787"/>
                        <a:pt x="4668" y="8715"/>
                        <a:pt x="4668" y="8632"/>
                      </a:cubicBezTo>
                      <a:cubicBezTo>
                        <a:pt x="4668" y="8537"/>
                        <a:pt x="4596" y="8465"/>
                        <a:pt x="4513" y="8465"/>
                      </a:cubicBezTo>
                      <a:lnTo>
                        <a:pt x="417" y="8465"/>
                      </a:lnTo>
                      <a:cubicBezTo>
                        <a:pt x="358" y="8465"/>
                        <a:pt x="310" y="8418"/>
                        <a:pt x="310" y="8358"/>
                      </a:cubicBezTo>
                      <a:lnTo>
                        <a:pt x="310" y="1869"/>
                      </a:lnTo>
                      <a:lnTo>
                        <a:pt x="9073" y="1869"/>
                      </a:lnTo>
                      <a:lnTo>
                        <a:pt x="9073" y="5144"/>
                      </a:lnTo>
                      <a:lnTo>
                        <a:pt x="8502" y="5894"/>
                      </a:lnTo>
                      <a:cubicBezTo>
                        <a:pt x="8418" y="5846"/>
                        <a:pt x="8335" y="5834"/>
                        <a:pt x="8240" y="5834"/>
                      </a:cubicBezTo>
                      <a:cubicBezTo>
                        <a:pt x="8109" y="5834"/>
                        <a:pt x="7978" y="5870"/>
                        <a:pt x="7871" y="5965"/>
                      </a:cubicBezTo>
                      <a:lnTo>
                        <a:pt x="7073" y="5322"/>
                      </a:lnTo>
                      <a:cubicBezTo>
                        <a:pt x="7109" y="5251"/>
                        <a:pt x="7132" y="5156"/>
                        <a:pt x="7132" y="5060"/>
                      </a:cubicBezTo>
                      <a:cubicBezTo>
                        <a:pt x="7132" y="4727"/>
                        <a:pt x="6859" y="4441"/>
                        <a:pt x="6513" y="4441"/>
                      </a:cubicBezTo>
                      <a:cubicBezTo>
                        <a:pt x="6192" y="4441"/>
                        <a:pt x="5906" y="4715"/>
                        <a:pt x="5906" y="5060"/>
                      </a:cubicBezTo>
                      <a:cubicBezTo>
                        <a:pt x="5906" y="5167"/>
                        <a:pt x="5942" y="5263"/>
                        <a:pt x="5978" y="5358"/>
                      </a:cubicBezTo>
                      <a:lnTo>
                        <a:pt x="5108" y="6144"/>
                      </a:lnTo>
                      <a:cubicBezTo>
                        <a:pt x="5013" y="6084"/>
                        <a:pt x="4906" y="6049"/>
                        <a:pt x="4787" y="6049"/>
                      </a:cubicBezTo>
                      <a:cubicBezTo>
                        <a:pt x="4465" y="6049"/>
                        <a:pt x="4180" y="6322"/>
                        <a:pt x="4180" y="6668"/>
                      </a:cubicBezTo>
                      <a:cubicBezTo>
                        <a:pt x="4180" y="6989"/>
                        <a:pt x="4454" y="7275"/>
                        <a:pt x="4787" y="7275"/>
                      </a:cubicBezTo>
                      <a:cubicBezTo>
                        <a:pt x="5132" y="7275"/>
                        <a:pt x="5406" y="7001"/>
                        <a:pt x="5406" y="6668"/>
                      </a:cubicBezTo>
                      <a:cubicBezTo>
                        <a:pt x="5406" y="6560"/>
                        <a:pt x="5370" y="6465"/>
                        <a:pt x="5323" y="6382"/>
                      </a:cubicBezTo>
                      <a:lnTo>
                        <a:pt x="6204" y="5572"/>
                      </a:lnTo>
                      <a:cubicBezTo>
                        <a:pt x="6299" y="5620"/>
                        <a:pt x="6394" y="5656"/>
                        <a:pt x="6501" y="5656"/>
                      </a:cubicBezTo>
                      <a:cubicBezTo>
                        <a:pt x="6620" y="5656"/>
                        <a:pt x="6740" y="5620"/>
                        <a:pt x="6835" y="5548"/>
                      </a:cubicBezTo>
                      <a:lnTo>
                        <a:pt x="7644" y="6203"/>
                      </a:lnTo>
                      <a:cubicBezTo>
                        <a:pt x="7621" y="6263"/>
                        <a:pt x="7609" y="6334"/>
                        <a:pt x="7609" y="6406"/>
                      </a:cubicBezTo>
                      <a:cubicBezTo>
                        <a:pt x="7609" y="6739"/>
                        <a:pt x="7871" y="7025"/>
                        <a:pt x="8216" y="7025"/>
                      </a:cubicBezTo>
                      <a:cubicBezTo>
                        <a:pt x="8561" y="7025"/>
                        <a:pt x="8823" y="6751"/>
                        <a:pt x="8823" y="6406"/>
                      </a:cubicBezTo>
                      <a:cubicBezTo>
                        <a:pt x="8823" y="6287"/>
                        <a:pt x="8799" y="6168"/>
                        <a:pt x="8716" y="6084"/>
                      </a:cubicBezTo>
                      <a:lnTo>
                        <a:pt x="9061" y="5656"/>
                      </a:lnTo>
                      <a:lnTo>
                        <a:pt x="9061" y="8382"/>
                      </a:lnTo>
                      <a:cubicBezTo>
                        <a:pt x="9061" y="8442"/>
                        <a:pt x="9014" y="8477"/>
                        <a:pt x="8954" y="8477"/>
                      </a:cubicBezTo>
                      <a:lnTo>
                        <a:pt x="5227" y="8477"/>
                      </a:lnTo>
                      <a:cubicBezTo>
                        <a:pt x="5132" y="8477"/>
                        <a:pt x="5061" y="8561"/>
                        <a:pt x="5061" y="8644"/>
                      </a:cubicBezTo>
                      <a:cubicBezTo>
                        <a:pt x="5061" y="8739"/>
                        <a:pt x="5132" y="8811"/>
                        <a:pt x="5227" y="8811"/>
                      </a:cubicBezTo>
                      <a:lnTo>
                        <a:pt x="8954" y="8811"/>
                      </a:lnTo>
                      <a:cubicBezTo>
                        <a:pt x="9192" y="8811"/>
                        <a:pt x="9371" y="8620"/>
                        <a:pt x="9371" y="8394"/>
                      </a:cubicBezTo>
                      <a:lnTo>
                        <a:pt x="9371" y="5287"/>
                      </a:lnTo>
                      <a:lnTo>
                        <a:pt x="10145" y="4298"/>
                      </a:lnTo>
                      <a:cubicBezTo>
                        <a:pt x="10228" y="4334"/>
                        <a:pt x="10299" y="4346"/>
                        <a:pt x="10383" y="4346"/>
                      </a:cubicBezTo>
                      <a:cubicBezTo>
                        <a:pt x="10716" y="4346"/>
                        <a:pt x="10990" y="4072"/>
                        <a:pt x="10990" y="3739"/>
                      </a:cubicBezTo>
                      <a:cubicBezTo>
                        <a:pt x="11014" y="3405"/>
                        <a:pt x="10740" y="3131"/>
                        <a:pt x="10419" y="3131"/>
                      </a:cubicBezTo>
                      <a:cubicBezTo>
                        <a:pt x="10085" y="3131"/>
                        <a:pt x="9811" y="3405"/>
                        <a:pt x="9811" y="3751"/>
                      </a:cubicBezTo>
                      <a:cubicBezTo>
                        <a:pt x="9811" y="3882"/>
                        <a:pt x="9847" y="4001"/>
                        <a:pt x="9930" y="4108"/>
                      </a:cubicBezTo>
                      <a:lnTo>
                        <a:pt x="9407" y="4763"/>
                      </a:lnTo>
                      <a:lnTo>
                        <a:pt x="9407" y="381"/>
                      </a:lnTo>
                      <a:cubicBezTo>
                        <a:pt x="9407" y="191"/>
                        <a:pt x="9276" y="0"/>
                        <a:pt x="89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2385;p67">
                  <a:extLst>
                    <a:ext uri="{FF2B5EF4-FFF2-40B4-BE49-F238E27FC236}">
                      <a16:creationId xmlns:a16="http://schemas.microsoft.com/office/drawing/2014/main" id="{2765D181-B47F-6D67-5EE4-7DF8DB783D46}"/>
                    </a:ext>
                  </a:extLst>
                </p:cNvPr>
                <p:cNvSpPr/>
                <p:nvPr/>
              </p:nvSpPr>
              <p:spPr>
                <a:xfrm>
                  <a:off x="7539459" y="3074564"/>
                  <a:ext cx="82663" cy="1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322" extrusionOk="0">
                      <a:moveTo>
                        <a:pt x="156" y="1"/>
                      </a:moveTo>
                      <a:cubicBezTo>
                        <a:pt x="72" y="1"/>
                        <a:pt x="1" y="72"/>
                        <a:pt x="1" y="155"/>
                      </a:cubicBezTo>
                      <a:cubicBezTo>
                        <a:pt x="1" y="251"/>
                        <a:pt x="72" y="322"/>
                        <a:pt x="156" y="322"/>
                      </a:cubicBezTo>
                      <a:lnTo>
                        <a:pt x="2442" y="322"/>
                      </a:lnTo>
                      <a:cubicBezTo>
                        <a:pt x="2525" y="322"/>
                        <a:pt x="2596" y="251"/>
                        <a:pt x="2596" y="155"/>
                      </a:cubicBezTo>
                      <a:cubicBezTo>
                        <a:pt x="2596" y="72"/>
                        <a:pt x="2525" y="1"/>
                        <a:pt x="2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2386;p67">
                  <a:extLst>
                    <a:ext uri="{FF2B5EF4-FFF2-40B4-BE49-F238E27FC236}">
                      <a16:creationId xmlns:a16="http://schemas.microsoft.com/office/drawing/2014/main" id="{0A610A4F-1CB4-2ED8-C034-9790B42FB0B7}"/>
                    </a:ext>
                  </a:extLst>
                </p:cNvPr>
                <p:cNvSpPr/>
                <p:nvPr/>
              </p:nvSpPr>
              <p:spPr>
                <a:xfrm>
                  <a:off x="7539459" y="3099582"/>
                  <a:ext cx="82663" cy="1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322" extrusionOk="0">
                      <a:moveTo>
                        <a:pt x="156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6" y="322"/>
                      </a:cubicBezTo>
                      <a:lnTo>
                        <a:pt x="2442" y="322"/>
                      </a:lnTo>
                      <a:cubicBezTo>
                        <a:pt x="2525" y="322"/>
                        <a:pt x="2596" y="250"/>
                        <a:pt x="2596" y="167"/>
                      </a:cubicBezTo>
                      <a:cubicBezTo>
                        <a:pt x="2596" y="72"/>
                        <a:pt x="2525" y="0"/>
                        <a:pt x="2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2387;p67">
                  <a:extLst>
                    <a:ext uri="{FF2B5EF4-FFF2-40B4-BE49-F238E27FC236}">
                      <a16:creationId xmlns:a16="http://schemas.microsoft.com/office/drawing/2014/main" id="{75688536-BC11-FC08-87F1-792110742A2B}"/>
                    </a:ext>
                  </a:extLst>
                </p:cNvPr>
                <p:cNvSpPr/>
                <p:nvPr/>
              </p:nvSpPr>
              <p:spPr>
                <a:xfrm>
                  <a:off x="7539459" y="3124601"/>
                  <a:ext cx="82663" cy="1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334" extrusionOk="0">
                      <a:moveTo>
                        <a:pt x="156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34"/>
                        <a:pt x="156" y="334"/>
                      </a:cubicBezTo>
                      <a:lnTo>
                        <a:pt x="2442" y="334"/>
                      </a:lnTo>
                      <a:cubicBezTo>
                        <a:pt x="2525" y="334"/>
                        <a:pt x="2596" y="250"/>
                        <a:pt x="2596" y="167"/>
                      </a:cubicBezTo>
                      <a:cubicBezTo>
                        <a:pt x="2596" y="72"/>
                        <a:pt x="2525" y="0"/>
                        <a:pt x="2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2388;p67">
                  <a:extLst>
                    <a:ext uri="{FF2B5EF4-FFF2-40B4-BE49-F238E27FC236}">
                      <a16:creationId xmlns:a16="http://schemas.microsoft.com/office/drawing/2014/main" id="{24140956-96ED-9E75-F685-DD6AEDCF8E06}"/>
                    </a:ext>
                  </a:extLst>
                </p:cNvPr>
                <p:cNvSpPr/>
                <p:nvPr/>
              </p:nvSpPr>
              <p:spPr>
                <a:xfrm>
                  <a:off x="7539459" y="3149587"/>
                  <a:ext cx="82663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335" extrusionOk="0">
                      <a:moveTo>
                        <a:pt x="156" y="1"/>
                      </a:moveTo>
                      <a:cubicBezTo>
                        <a:pt x="72" y="1"/>
                        <a:pt x="1" y="84"/>
                        <a:pt x="1" y="168"/>
                      </a:cubicBezTo>
                      <a:cubicBezTo>
                        <a:pt x="1" y="263"/>
                        <a:pt x="72" y="334"/>
                        <a:pt x="156" y="334"/>
                      </a:cubicBezTo>
                      <a:lnTo>
                        <a:pt x="2442" y="334"/>
                      </a:lnTo>
                      <a:cubicBezTo>
                        <a:pt x="2525" y="334"/>
                        <a:pt x="2596" y="263"/>
                        <a:pt x="2596" y="168"/>
                      </a:cubicBezTo>
                      <a:cubicBezTo>
                        <a:pt x="2596" y="84"/>
                        <a:pt x="2525" y="1"/>
                        <a:pt x="2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2389;p67">
                  <a:extLst>
                    <a:ext uri="{FF2B5EF4-FFF2-40B4-BE49-F238E27FC236}">
                      <a16:creationId xmlns:a16="http://schemas.microsoft.com/office/drawing/2014/main" id="{103DBCEB-2E12-7A5F-56AC-73384995046C}"/>
                    </a:ext>
                  </a:extLst>
                </p:cNvPr>
                <p:cNvSpPr/>
                <p:nvPr/>
              </p:nvSpPr>
              <p:spPr>
                <a:xfrm>
                  <a:off x="7539459" y="3174988"/>
                  <a:ext cx="82663" cy="10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323" extrusionOk="0">
                      <a:moveTo>
                        <a:pt x="156" y="1"/>
                      </a:moveTo>
                      <a:cubicBezTo>
                        <a:pt x="72" y="1"/>
                        <a:pt x="1" y="72"/>
                        <a:pt x="1" y="155"/>
                      </a:cubicBezTo>
                      <a:cubicBezTo>
                        <a:pt x="1" y="251"/>
                        <a:pt x="72" y="322"/>
                        <a:pt x="156" y="322"/>
                      </a:cubicBezTo>
                      <a:lnTo>
                        <a:pt x="2442" y="322"/>
                      </a:lnTo>
                      <a:cubicBezTo>
                        <a:pt x="2525" y="322"/>
                        <a:pt x="2596" y="251"/>
                        <a:pt x="2596" y="155"/>
                      </a:cubicBezTo>
                      <a:cubicBezTo>
                        <a:pt x="2596" y="72"/>
                        <a:pt x="2525" y="1"/>
                        <a:pt x="2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2390;p67">
                  <a:extLst>
                    <a:ext uri="{FF2B5EF4-FFF2-40B4-BE49-F238E27FC236}">
                      <a16:creationId xmlns:a16="http://schemas.microsoft.com/office/drawing/2014/main" id="{CF09438A-2E97-C19D-7043-8BC3B59921DF}"/>
                    </a:ext>
                  </a:extLst>
                </p:cNvPr>
                <p:cNvSpPr/>
                <p:nvPr/>
              </p:nvSpPr>
              <p:spPr>
                <a:xfrm>
                  <a:off x="7539459" y="3011286"/>
                  <a:ext cx="220614" cy="4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1489" extrusionOk="0">
                      <a:moveTo>
                        <a:pt x="418" y="0"/>
                      </a:moveTo>
                      <a:cubicBezTo>
                        <a:pt x="179" y="0"/>
                        <a:pt x="1" y="191"/>
                        <a:pt x="1" y="417"/>
                      </a:cubicBezTo>
                      <a:lnTo>
                        <a:pt x="1" y="1072"/>
                      </a:lnTo>
                      <a:cubicBezTo>
                        <a:pt x="1" y="1310"/>
                        <a:pt x="191" y="1488"/>
                        <a:pt x="418" y="1488"/>
                      </a:cubicBezTo>
                      <a:lnTo>
                        <a:pt x="3251" y="1488"/>
                      </a:lnTo>
                      <a:cubicBezTo>
                        <a:pt x="3346" y="1488"/>
                        <a:pt x="3418" y="1417"/>
                        <a:pt x="3418" y="1322"/>
                      </a:cubicBezTo>
                      <a:cubicBezTo>
                        <a:pt x="3418" y="1238"/>
                        <a:pt x="3346" y="1167"/>
                        <a:pt x="3251" y="1167"/>
                      </a:cubicBezTo>
                      <a:lnTo>
                        <a:pt x="418" y="1167"/>
                      </a:lnTo>
                      <a:cubicBezTo>
                        <a:pt x="358" y="1167"/>
                        <a:pt x="310" y="1119"/>
                        <a:pt x="310" y="1060"/>
                      </a:cubicBezTo>
                      <a:lnTo>
                        <a:pt x="310" y="405"/>
                      </a:lnTo>
                      <a:cubicBezTo>
                        <a:pt x="310" y="345"/>
                        <a:pt x="358" y="298"/>
                        <a:pt x="418" y="298"/>
                      </a:cubicBezTo>
                      <a:lnTo>
                        <a:pt x="6502" y="298"/>
                      </a:lnTo>
                      <a:cubicBezTo>
                        <a:pt x="6561" y="298"/>
                        <a:pt x="6609" y="345"/>
                        <a:pt x="6609" y="405"/>
                      </a:cubicBezTo>
                      <a:lnTo>
                        <a:pt x="6609" y="1060"/>
                      </a:lnTo>
                      <a:cubicBezTo>
                        <a:pt x="6609" y="1119"/>
                        <a:pt x="6561" y="1167"/>
                        <a:pt x="6502" y="1167"/>
                      </a:cubicBezTo>
                      <a:lnTo>
                        <a:pt x="4013" y="1167"/>
                      </a:lnTo>
                      <a:cubicBezTo>
                        <a:pt x="3930" y="1167"/>
                        <a:pt x="3847" y="1238"/>
                        <a:pt x="3847" y="1322"/>
                      </a:cubicBezTo>
                      <a:cubicBezTo>
                        <a:pt x="3847" y="1417"/>
                        <a:pt x="3930" y="1488"/>
                        <a:pt x="4013" y="1488"/>
                      </a:cubicBezTo>
                      <a:lnTo>
                        <a:pt x="6502" y="1488"/>
                      </a:lnTo>
                      <a:cubicBezTo>
                        <a:pt x="6740" y="1488"/>
                        <a:pt x="6918" y="1298"/>
                        <a:pt x="6918" y="1072"/>
                      </a:cubicBezTo>
                      <a:lnTo>
                        <a:pt x="6918" y="417"/>
                      </a:lnTo>
                      <a:cubicBezTo>
                        <a:pt x="6930" y="203"/>
                        <a:pt x="6740" y="0"/>
                        <a:pt x="65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917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E0272-E4E6-EEF2-C4C7-6AF7CD8CE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048832-DA18-0B38-E1DA-0B6377DFF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836614"/>
            <a:ext cx="10548937" cy="1134988"/>
          </a:xfrm>
        </p:spPr>
        <p:txBody>
          <a:bodyPr lIns="36000" tIns="46800" rIns="36000" anchor="t"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sr-Latn-RS" sz="3200" dirty="0"/>
              <a:t>DEMO – AI Krle, kandidat za novog predsednika Udruženja </a:t>
            </a:r>
            <a:r>
              <a:rPr lang="sr-Latn-RS" sz="3200" dirty="0" err="1"/>
              <a:t>eRazvoj</a:t>
            </a:r>
            <a:endParaRPr lang="en-US" sz="3200" dirty="0"/>
          </a:p>
        </p:txBody>
      </p:sp>
      <p:pic>
        <p:nvPicPr>
          <p:cNvPr id="8" name="Picture 7" descr="A person in a blue circle with gold leaves around hi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DE6FE8E-0D95-C98A-98C2-4830FAC5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7146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3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099258-071E-B7C2-687E-1847BE7C7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Zašto</a:t>
            </a:r>
            <a:r>
              <a:rPr lang="en-GB" dirty="0"/>
              <a:t> </a:t>
            </a:r>
            <a:r>
              <a:rPr lang="en-GB" dirty="0" err="1"/>
              <a:t>Sinfon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0880ADB-79E5-4BE6-39EF-71512BA21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462939"/>
              </p:ext>
            </p:extLst>
          </p:nvPr>
        </p:nvGraphicFramePr>
        <p:xfrm>
          <a:off x="730370" y="1719530"/>
          <a:ext cx="10840528" cy="442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767133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Sinfon tema2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66D7FF"/>
      </a:accent1>
      <a:accent2>
        <a:srgbClr val="35608E"/>
      </a:accent2>
      <a:accent3>
        <a:srgbClr val="FFD37F"/>
      </a:accent3>
      <a:accent4>
        <a:srgbClr val="FF9A5C"/>
      </a:accent4>
      <a:accent5>
        <a:srgbClr val="7F7F7F"/>
      </a:accent5>
      <a:accent6>
        <a:srgbClr val="474645"/>
      </a:accent6>
      <a:hlink>
        <a:srgbClr val="3F6ABF"/>
      </a:hlink>
      <a:folHlink>
        <a:srgbClr val="7F7F7F"/>
      </a:folHlink>
    </a:clrScheme>
    <a:fontScheme name="Custom 1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23766</TotalTime>
  <Words>883</Words>
  <Application>Microsoft Office PowerPoint</Application>
  <PresentationFormat>Widescreen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Aptos </vt:lpstr>
      <vt:lpstr>Aptos Display</vt:lpstr>
      <vt:lpstr>Aptos ExtraBold</vt:lpstr>
      <vt:lpstr>Aptos Mono</vt:lpstr>
      <vt:lpstr>Aptos Narrow</vt:lpstr>
      <vt:lpstr>Aptos SemiBold</vt:lpstr>
      <vt:lpstr>Arial</vt:lpstr>
      <vt:lpstr>Courier New</vt:lpstr>
      <vt:lpstr>TimesNewRomanPS-BoldMT</vt:lpstr>
      <vt:lpstr>BevelVTI</vt:lpstr>
      <vt:lpstr>Kako mašinsko učenje i AI menjaju pristup poslovnom planiranju i izveštavanju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Matej Damnjanovic</dc:creator>
  <cp:lastModifiedBy>Srđan Lukić</cp:lastModifiedBy>
  <cp:revision>24</cp:revision>
  <dcterms:created xsi:type="dcterms:W3CDTF">2024-09-29T20:20:17Z</dcterms:created>
  <dcterms:modified xsi:type="dcterms:W3CDTF">2024-10-21T19:46:36Z</dcterms:modified>
</cp:coreProperties>
</file>