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6">
  <p:sldMasterIdLst>
    <p:sldMasterId id="2147483648" r:id="rId5"/>
  </p:sldMasterIdLst>
  <p:notesMasterIdLst>
    <p:notesMasterId r:id="rId31"/>
  </p:notesMasterIdLst>
  <p:sldIdLst>
    <p:sldId id="257" r:id="rId6"/>
    <p:sldId id="256" r:id="rId7"/>
    <p:sldId id="258" r:id="rId8"/>
    <p:sldId id="293" r:id="rId9"/>
    <p:sldId id="294" r:id="rId10"/>
    <p:sldId id="296" r:id="rId11"/>
    <p:sldId id="295" r:id="rId12"/>
    <p:sldId id="280" r:id="rId13"/>
    <p:sldId id="281" r:id="rId14"/>
    <p:sldId id="282" r:id="rId15"/>
    <p:sldId id="276" r:id="rId16"/>
    <p:sldId id="277" r:id="rId17"/>
    <p:sldId id="285" r:id="rId18"/>
    <p:sldId id="286" r:id="rId19"/>
    <p:sldId id="287" r:id="rId20"/>
    <p:sldId id="266" r:id="rId21"/>
    <p:sldId id="289" r:id="rId22"/>
    <p:sldId id="297" r:id="rId23"/>
    <p:sldId id="288" r:id="rId24"/>
    <p:sldId id="284" r:id="rId25"/>
    <p:sldId id="290" r:id="rId26"/>
    <p:sldId id="292" r:id="rId27"/>
    <p:sldId id="291" r:id="rId28"/>
    <p:sldId id="283" r:id="rId29"/>
    <p:sldId id="263" r:id="rId30"/>
  </p:sldIdLst>
  <p:sldSz cx="12192000" cy="6858000"/>
  <p:notesSz cx="6858000" cy="9144000"/>
  <p:embeddedFontLst>
    <p:embeddedFont>
      <p:font typeface="Open Sans" panose="020B0606030504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dPqD5DUC7YDyD50xow97akAyQ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8296B0"/>
    <a:srgbClr val="0000FF"/>
    <a:srgbClr val="C3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A6B3C2-5881-4ADA-80A0-33B98E6D0279}" v="60" dt="2024-10-23T07:36:16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98" autoAdjust="0"/>
  </p:normalViewPr>
  <p:slideViewPr>
    <p:cSldViewPr snapToGrid="0">
      <p:cViewPr varScale="1">
        <p:scale>
          <a:sx n="101" d="100"/>
          <a:sy n="101" d="100"/>
        </p:scale>
        <p:origin x="87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customschemas.google.com/relationships/presentationmetadata" Target="meta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4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van Bajčetić" userId="2a535820-144b-4583-986c-2d425268bec7" providerId="ADAL" clId="{943DCDED-D1E5-494E-9E1E-76BB2514B29D}"/>
    <pc:docChg chg="modSld">
      <pc:chgData name="Jovan Bajčetić" userId="2a535820-144b-4583-986c-2d425268bec7" providerId="ADAL" clId="{943DCDED-D1E5-494E-9E1E-76BB2514B29D}" dt="2024-05-28T05:58:56.166" v="0" actId="1076"/>
      <pc:docMkLst>
        <pc:docMk/>
      </pc:docMkLst>
      <pc:sldChg chg="modSp mod">
        <pc:chgData name="Jovan Bajčetić" userId="2a535820-144b-4583-986c-2d425268bec7" providerId="ADAL" clId="{943DCDED-D1E5-494E-9E1E-76BB2514B29D}" dt="2024-05-28T05:58:56.166" v="0" actId="1076"/>
        <pc:sldMkLst>
          <pc:docMk/>
          <pc:sldMk cId="1011242370" sldId="266"/>
        </pc:sldMkLst>
        <pc:spChg chg="mod">
          <ac:chgData name="Jovan Bajčetić" userId="2a535820-144b-4583-986c-2d425268bec7" providerId="ADAL" clId="{943DCDED-D1E5-494E-9E1E-76BB2514B29D}" dt="2024-05-28T05:58:56.166" v="0" actId="1076"/>
          <ac:spMkLst>
            <pc:docMk/>
            <pc:sldMk cId="1011242370" sldId="266"/>
            <ac:spMk id="13" creationId="{6B0EEBEE-A405-F466-AB41-F1C8516167CB}"/>
          </ac:spMkLst>
        </pc:spChg>
      </pc:sldChg>
    </pc:docChg>
  </pc:docChgLst>
  <pc:docChgLst>
    <pc:chgData name="Jovan Bajčetić" userId="2a535820-144b-4583-986c-2d425268bec7" providerId="ADAL" clId="{3AA6B3C2-5881-4ADA-80A0-33B98E6D0279}"/>
    <pc:docChg chg="undo custSel addSld delSld modSld sldOrd">
      <pc:chgData name="Jovan Bajčetić" userId="2a535820-144b-4583-986c-2d425268bec7" providerId="ADAL" clId="{3AA6B3C2-5881-4ADA-80A0-33B98E6D0279}" dt="2024-10-23T07:37:00.124" v="3483" actId="478"/>
      <pc:docMkLst>
        <pc:docMk/>
      </pc:docMkLst>
      <pc:sldChg chg="addSp delSp modSp mod">
        <pc:chgData name="Jovan Bajčetić" userId="2a535820-144b-4583-986c-2d425268bec7" providerId="ADAL" clId="{3AA6B3C2-5881-4ADA-80A0-33B98E6D0279}" dt="2024-10-20T18:10:02.818" v="2265" actId="11"/>
        <pc:sldMkLst>
          <pc:docMk/>
          <pc:sldMk cId="0" sldId="256"/>
        </pc:sldMkLst>
        <pc:spChg chg="del">
          <ac:chgData name="Jovan Bajčetić" userId="2a535820-144b-4583-986c-2d425268bec7" providerId="ADAL" clId="{3AA6B3C2-5881-4ADA-80A0-33B98E6D0279}" dt="2024-10-19T05:46:43.220" v="21" actId="21"/>
          <ac:spMkLst>
            <pc:docMk/>
            <pc:sldMk cId="0" sldId="256"/>
            <ac:spMk id="2" creationId="{2A7B131B-B873-2B2E-21FB-18C0B7FE2DC9}"/>
          </ac:spMkLst>
        </pc:spChg>
        <pc:spChg chg="add mod">
          <ac:chgData name="Jovan Bajčetić" userId="2a535820-144b-4583-986c-2d425268bec7" providerId="ADAL" clId="{3AA6B3C2-5881-4ADA-80A0-33B98E6D0279}" dt="2024-10-20T18:09:13.238" v="2262" actId="207"/>
          <ac:spMkLst>
            <pc:docMk/>
            <pc:sldMk cId="0" sldId="256"/>
            <ac:spMk id="3" creationId="{E3524C11-8898-F6CC-AC3A-CC25FCC31C39}"/>
          </ac:spMkLst>
        </pc:spChg>
        <pc:spChg chg="mod">
          <ac:chgData name="Jovan Bajčetić" userId="2a535820-144b-4583-986c-2d425268bec7" providerId="ADAL" clId="{3AA6B3C2-5881-4ADA-80A0-33B98E6D0279}" dt="2024-10-20T18:10:02.818" v="2265" actId="11"/>
          <ac:spMkLst>
            <pc:docMk/>
            <pc:sldMk cId="0" sldId="256"/>
            <ac:spMk id="90" creationId="{00000000-0000-0000-0000-000000000000}"/>
          </ac:spMkLst>
        </pc:spChg>
        <pc:picChg chg="del">
          <ac:chgData name="Jovan Bajčetić" userId="2a535820-144b-4583-986c-2d425268bec7" providerId="ADAL" clId="{3AA6B3C2-5881-4ADA-80A0-33B98E6D0279}" dt="2024-10-19T05:45:36.675" v="2" actId="478"/>
          <ac:picMkLst>
            <pc:docMk/>
            <pc:sldMk cId="0" sldId="256"/>
            <ac:picMk id="5" creationId="{6E23C6F1-6367-9593-F8F8-136A54A781D5}"/>
          </ac:picMkLst>
        </pc:picChg>
        <pc:cxnChg chg="del">
          <ac:chgData name="Jovan Bajčetić" userId="2a535820-144b-4583-986c-2d425268bec7" providerId="ADAL" clId="{3AA6B3C2-5881-4ADA-80A0-33B98E6D0279}" dt="2024-10-19T06:01:39.953" v="480" actId="478"/>
          <ac:cxnSpMkLst>
            <pc:docMk/>
            <pc:sldMk cId="0" sldId="256"/>
            <ac:cxnSpMk id="89" creationId="{00000000-0000-0000-0000-000000000000}"/>
          </ac:cxnSpMkLst>
        </pc:cxnChg>
      </pc:sldChg>
      <pc:sldChg chg="addSp delSp modSp mod">
        <pc:chgData name="Jovan Bajčetić" userId="2a535820-144b-4583-986c-2d425268bec7" providerId="ADAL" clId="{3AA6B3C2-5881-4ADA-80A0-33B98E6D0279}" dt="2024-10-20T18:12:16.541" v="2308" actId="14100"/>
        <pc:sldMkLst>
          <pc:docMk/>
          <pc:sldMk cId="0" sldId="257"/>
        </pc:sldMkLst>
        <pc:spChg chg="add mod">
          <ac:chgData name="Jovan Bajčetić" userId="2a535820-144b-4583-986c-2d425268bec7" providerId="ADAL" clId="{3AA6B3C2-5881-4ADA-80A0-33B98E6D0279}" dt="2024-10-20T18:12:16.541" v="2308" actId="14100"/>
          <ac:spMkLst>
            <pc:docMk/>
            <pc:sldMk cId="0" sldId="257"/>
            <ac:spMk id="2" creationId="{2A7B131B-B873-2B2E-21FB-18C0B7FE2DC9}"/>
          </ac:spMkLst>
        </pc:spChg>
        <pc:spChg chg="del">
          <ac:chgData name="Jovan Bajčetić" userId="2a535820-144b-4583-986c-2d425268bec7" providerId="ADAL" clId="{3AA6B3C2-5881-4ADA-80A0-33B98E6D0279}" dt="2024-10-19T05:48:30.894" v="109" actId="478"/>
          <ac:spMkLst>
            <pc:docMk/>
            <pc:sldMk cId="0" sldId="257"/>
            <ac:spMk id="4" creationId="{32A9714C-99A2-05F9-0007-FBC0D2764D71}"/>
          </ac:spMkLst>
        </pc:spChg>
        <pc:spChg chg="mod">
          <ac:chgData name="Jovan Bajčetić" userId="2a535820-144b-4583-986c-2d425268bec7" providerId="ADAL" clId="{3AA6B3C2-5881-4ADA-80A0-33B98E6D0279}" dt="2024-10-19T05:48:24.562" v="107" actId="1076"/>
          <ac:spMkLst>
            <pc:docMk/>
            <pc:sldMk cId="0" sldId="257"/>
            <ac:spMk id="95" creationId="{00000000-0000-0000-0000-000000000000}"/>
          </ac:spMkLst>
        </pc:spChg>
        <pc:spChg chg="mod">
          <ac:chgData name="Jovan Bajčetić" userId="2a535820-144b-4583-986c-2d425268bec7" providerId="ADAL" clId="{3AA6B3C2-5881-4ADA-80A0-33B98E6D0279}" dt="2024-10-19T06:01:54.722" v="481" actId="790"/>
          <ac:spMkLst>
            <pc:docMk/>
            <pc:sldMk cId="0" sldId="257"/>
            <ac:spMk id="100" creationId="{00000000-0000-0000-0000-000000000000}"/>
          </ac:spMkLst>
        </pc:spChg>
        <pc:picChg chg="del">
          <ac:chgData name="Jovan Bajčetić" userId="2a535820-144b-4583-986c-2d425268bec7" providerId="ADAL" clId="{3AA6B3C2-5881-4ADA-80A0-33B98E6D0279}" dt="2024-10-19T05:45:33.326" v="1" actId="478"/>
          <ac:picMkLst>
            <pc:docMk/>
            <pc:sldMk cId="0" sldId="257"/>
            <ac:picMk id="8" creationId="{8D89A3C1-CFEC-8DA4-0DAB-039AD8DC23C8}"/>
          </ac:picMkLst>
        </pc:picChg>
      </pc:sldChg>
      <pc:sldChg chg="addSp delSp modSp mod">
        <pc:chgData name="Jovan Bajčetić" userId="2a535820-144b-4583-986c-2d425268bec7" providerId="ADAL" clId="{3AA6B3C2-5881-4ADA-80A0-33B98E6D0279}" dt="2024-10-23T07:27:21.108" v="3477" actId="207"/>
        <pc:sldMkLst>
          <pc:docMk/>
          <pc:sldMk cId="0" sldId="258"/>
        </pc:sldMkLst>
        <pc:spChg chg="mod">
          <ac:chgData name="Jovan Bajčetić" userId="2a535820-144b-4583-986c-2d425268bec7" providerId="ADAL" clId="{3AA6B3C2-5881-4ADA-80A0-33B98E6D0279}" dt="2024-10-20T18:47:54.996" v="2392" actId="207"/>
          <ac:spMkLst>
            <pc:docMk/>
            <pc:sldMk cId="0" sldId="258"/>
            <ac:spMk id="4" creationId="{796534BB-3DCB-A423-4043-CBBF3E309EC3}"/>
          </ac:spMkLst>
        </pc:spChg>
        <pc:spChg chg="add mod">
          <ac:chgData name="Jovan Bajčetić" userId="2a535820-144b-4583-986c-2d425268bec7" providerId="ADAL" clId="{3AA6B3C2-5881-4ADA-80A0-33B98E6D0279}" dt="2024-10-20T18:47:54.996" v="2392" actId="207"/>
          <ac:spMkLst>
            <pc:docMk/>
            <pc:sldMk cId="0" sldId="258"/>
            <ac:spMk id="8" creationId="{F137623C-810C-8312-92BB-EA1135B9B4D8}"/>
          </ac:spMkLst>
        </pc:spChg>
        <pc:spChg chg="add mod">
          <ac:chgData name="Jovan Bajčetić" userId="2a535820-144b-4583-986c-2d425268bec7" providerId="ADAL" clId="{3AA6B3C2-5881-4ADA-80A0-33B98E6D0279}" dt="2024-10-23T07:27:21.108" v="3477" actId="207"/>
          <ac:spMkLst>
            <pc:docMk/>
            <pc:sldMk cId="0" sldId="258"/>
            <ac:spMk id="14" creationId="{B9E1EEAD-883A-97AF-A44C-A4CDACFA1019}"/>
          </ac:spMkLst>
        </pc:spChg>
        <pc:spChg chg="add del mod">
          <ac:chgData name="Jovan Bajčetić" userId="2a535820-144b-4583-986c-2d425268bec7" providerId="ADAL" clId="{3AA6B3C2-5881-4ADA-80A0-33B98E6D0279}" dt="2024-10-20T20:03:31.504" v="3247" actId="478"/>
          <ac:spMkLst>
            <pc:docMk/>
            <pc:sldMk cId="0" sldId="258"/>
            <ac:spMk id="16" creationId="{C9C73221-EC41-D9DC-70AA-D4A8B601C6BC}"/>
          </ac:spMkLst>
        </pc:spChg>
        <pc:spChg chg="add del mod">
          <ac:chgData name="Jovan Bajčetić" userId="2a535820-144b-4583-986c-2d425268bec7" providerId="ADAL" clId="{3AA6B3C2-5881-4ADA-80A0-33B98E6D0279}" dt="2024-10-20T20:03:40.992" v="3253" actId="478"/>
          <ac:spMkLst>
            <pc:docMk/>
            <pc:sldMk cId="0" sldId="258"/>
            <ac:spMk id="19" creationId="{B1E29B9D-99A0-9D5B-CFD6-F6661650602D}"/>
          </ac:spMkLst>
        </pc:spChg>
        <pc:spChg chg="add del mod">
          <ac:chgData name="Jovan Bajčetić" userId="2a535820-144b-4583-986c-2d425268bec7" providerId="ADAL" clId="{3AA6B3C2-5881-4ADA-80A0-33B98E6D0279}" dt="2024-10-20T20:03:34.556" v="3249" actId="478"/>
          <ac:spMkLst>
            <pc:docMk/>
            <pc:sldMk cId="0" sldId="258"/>
            <ac:spMk id="21" creationId="{6EE986BD-4AAD-9D33-5211-1A8A2FEF8345}"/>
          </ac:spMkLst>
        </pc:spChg>
        <pc:spChg chg="add del mod">
          <ac:chgData name="Jovan Bajčetić" userId="2a535820-144b-4583-986c-2d425268bec7" providerId="ADAL" clId="{3AA6B3C2-5881-4ADA-80A0-33B98E6D0279}" dt="2024-10-20T20:03:37.696" v="3251" actId="478"/>
          <ac:spMkLst>
            <pc:docMk/>
            <pc:sldMk cId="0" sldId="258"/>
            <ac:spMk id="23" creationId="{6C167595-1790-CADE-0A89-0955CB0BE145}"/>
          </ac:spMkLst>
        </pc:spChg>
        <pc:spChg chg="add del mod">
          <ac:chgData name="Jovan Bajčetić" userId="2a535820-144b-4583-986c-2d425268bec7" providerId="ADAL" clId="{3AA6B3C2-5881-4ADA-80A0-33B98E6D0279}" dt="2024-10-20T19:59:09.330" v="3181" actId="478"/>
          <ac:spMkLst>
            <pc:docMk/>
            <pc:sldMk cId="0" sldId="258"/>
            <ac:spMk id="24" creationId="{596E5697-0C24-91FD-C6B9-DFF332F921C9}"/>
          </ac:spMkLst>
        </pc:spChg>
        <pc:spChg chg="add mod">
          <ac:chgData name="Jovan Bajčetić" userId="2a535820-144b-4583-986c-2d425268bec7" providerId="ADAL" clId="{3AA6B3C2-5881-4ADA-80A0-33B98E6D0279}" dt="2024-10-20T20:00:55.625" v="3212" actId="1076"/>
          <ac:spMkLst>
            <pc:docMk/>
            <pc:sldMk cId="0" sldId="258"/>
            <ac:spMk id="25" creationId="{2CD737BA-7B57-5CD5-8DF8-D8E8C12E5D24}"/>
          </ac:spMkLst>
        </pc:spChg>
        <pc:spChg chg="add del mod">
          <ac:chgData name="Jovan Bajčetić" userId="2a535820-144b-4583-986c-2d425268bec7" providerId="ADAL" clId="{3AA6B3C2-5881-4ADA-80A0-33B98E6D0279}" dt="2024-10-20T20:03:32.748" v="3248" actId="478"/>
          <ac:spMkLst>
            <pc:docMk/>
            <pc:sldMk cId="0" sldId="258"/>
            <ac:spMk id="26" creationId="{8C764089-16AE-3F87-1235-08E3F3CAF914}"/>
          </ac:spMkLst>
        </pc:spChg>
        <pc:spChg chg="add del mod">
          <ac:chgData name="Jovan Bajčetić" userId="2a535820-144b-4583-986c-2d425268bec7" providerId="ADAL" clId="{3AA6B3C2-5881-4ADA-80A0-33B98E6D0279}" dt="2024-10-20T20:03:35.932" v="3250" actId="478"/>
          <ac:spMkLst>
            <pc:docMk/>
            <pc:sldMk cId="0" sldId="258"/>
            <ac:spMk id="27" creationId="{D6C0AD26-C94B-5519-0332-2500E6F2A6FE}"/>
          </ac:spMkLst>
        </pc:spChg>
        <pc:spChg chg="add del mod">
          <ac:chgData name="Jovan Bajčetić" userId="2a535820-144b-4583-986c-2d425268bec7" providerId="ADAL" clId="{3AA6B3C2-5881-4ADA-80A0-33B98E6D0279}" dt="2024-10-20T20:03:38.701" v="3252" actId="478"/>
          <ac:spMkLst>
            <pc:docMk/>
            <pc:sldMk cId="0" sldId="258"/>
            <ac:spMk id="28" creationId="{4ECD38C2-F1E5-2F2A-0923-B7E3901AACB2}"/>
          </ac:spMkLst>
        </pc:spChg>
        <pc:spChg chg="add del mod">
          <ac:chgData name="Jovan Bajčetić" userId="2a535820-144b-4583-986c-2d425268bec7" providerId="ADAL" clId="{3AA6B3C2-5881-4ADA-80A0-33B98E6D0279}" dt="2024-10-20T20:03:42.065" v="3254" actId="478"/>
          <ac:spMkLst>
            <pc:docMk/>
            <pc:sldMk cId="0" sldId="258"/>
            <ac:spMk id="29" creationId="{7B076938-DF64-F04D-1516-B1038DA37CFD}"/>
          </ac:spMkLst>
        </pc:spChg>
        <pc:spChg chg="mod">
          <ac:chgData name="Jovan Bajčetić" userId="2a535820-144b-4583-986c-2d425268bec7" providerId="ADAL" clId="{3AA6B3C2-5881-4ADA-80A0-33B98E6D0279}" dt="2024-10-20T18:47:54.996" v="2392" actId="207"/>
          <ac:spMkLst>
            <pc:docMk/>
            <pc:sldMk cId="0" sldId="258"/>
            <ac:spMk id="107" creationId="{00000000-0000-0000-0000-000000000000}"/>
          </ac:spMkLst>
        </pc:spChg>
        <pc:spChg chg="mod">
          <ac:chgData name="Jovan Bajčetić" userId="2a535820-144b-4583-986c-2d425268bec7" providerId="ADAL" clId="{3AA6B3C2-5881-4ADA-80A0-33B98E6D0279}" dt="2024-10-20T18:47:54.996" v="2392" actId="207"/>
          <ac:spMkLst>
            <pc:docMk/>
            <pc:sldMk cId="0" sldId="258"/>
            <ac:spMk id="112" creationId="{00000000-0000-0000-0000-000000000000}"/>
          </ac:spMkLst>
        </pc:spChg>
        <pc:picChg chg="add mod">
          <ac:chgData name="Jovan Bajčetić" userId="2a535820-144b-4583-986c-2d425268bec7" providerId="ADAL" clId="{3AA6B3C2-5881-4ADA-80A0-33B98E6D0279}" dt="2024-10-20T18:29:11.220" v="2344" actId="14100"/>
          <ac:picMkLst>
            <pc:docMk/>
            <pc:sldMk cId="0" sldId="258"/>
            <ac:picMk id="6" creationId="{56A33ACE-145D-5875-6524-4F143EA9FD0E}"/>
          </ac:picMkLst>
        </pc:picChg>
        <pc:picChg chg="add del mod">
          <ac:chgData name="Jovan Bajčetić" userId="2a535820-144b-4583-986c-2d425268bec7" providerId="ADAL" clId="{3AA6B3C2-5881-4ADA-80A0-33B98E6D0279}" dt="2024-10-20T18:47:37.811" v="2385" actId="478"/>
          <ac:picMkLst>
            <pc:docMk/>
            <pc:sldMk cId="0" sldId="258"/>
            <ac:picMk id="10" creationId="{DFBF5C69-7821-3857-9674-5E2B4AFFF6EA}"/>
          </ac:picMkLst>
        </pc:picChg>
        <pc:picChg chg="add mod">
          <ac:chgData name="Jovan Bajčetić" userId="2a535820-144b-4583-986c-2d425268bec7" providerId="ADAL" clId="{3AA6B3C2-5881-4ADA-80A0-33B98E6D0279}" dt="2024-10-20T19:56:19.674" v="3145" actId="1076"/>
          <ac:picMkLst>
            <pc:docMk/>
            <pc:sldMk cId="0" sldId="258"/>
            <ac:picMk id="12" creationId="{63113987-D2DA-04B6-7DE2-113C2997B984}"/>
          </ac:picMkLst>
        </pc:picChg>
        <pc:picChg chg="del">
          <ac:chgData name="Jovan Bajčetić" userId="2a535820-144b-4583-986c-2d425268bec7" providerId="ADAL" clId="{3AA6B3C2-5881-4ADA-80A0-33B98E6D0279}" dt="2024-10-19T05:45:38.622" v="3" actId="478"/>
          <ac:picMkLst>
            <pc:docMk/>
            <pc:sldMk cId="0" sldId="258"/>
            <ac:picMk id="17" creationId="{DC26974D-3D0B-8A42-D9E0-21E148CECBE0}"/>
          </ac:picMkLst>
        </pc:picChg>
        <pc:picChg chg="add del mod">
          <ac:chgData name="Jovan Bajčetić" userId="2a535820-144b-4583-986c-2d425268bec7" providerId="ADAL" clId="{3AA6B3C2-5881-4ADA-80A0-33B98E6D0279}" dt="2024-10-20T18:44:02.957" v="2384" actId="478"/>
          <ac:picMkLst>
            <pc:docMk/>
            <pc:sldMk cId="0" sldId="258"/>
            <ac:picMk id="1026" creationId="{ADC4BF5C-9EC7-1F94-52DD-BA95D79BECB8}"/>
          </ac:picMkLst>
        </pc:picChg>
      </pc:sldChg>
      <pc:sldChg chg="delSp modSp mod">
        <pc:chgData name="Jovan Bajčetić" userId="2a535820-144b-4583-986c-2d425268bec7" providerId="ADAL" clId="{3AA6B3C2-5881-4ADA-80A0-33B98E6D0279}" dt="2024-10-20T18:11:30.946" v="2276" actId="207"/>
        <pc:sldMkLst>
          <pc:docMk/>
          <pc:sldMk cId="0" sldId="263"/>
        </pc:sldMkLst>
        <pc:spChg chg="mod">
          <ac:chgData name="Jovan Bajčetić" userId="2a535820-144b-4583-986c-2d425268bec7" providerId="ADAL" clId="{3AA6B3C2-5881-4ADA-80A0-33B98E6D0279}" dt="2024-10-20T18:11:30.946" v="2276" actId="207"/>
          <ac:spMkLst>
            <pc:docMk/>
            <pc:sldMk cId="0" sldId="263"/>
            <ac:spMk id="2" creationId="{7A1E8751-39BA-4273-F099-18AF5A3E8F16}"/>
          </ac:spMkLst>
        </pc:spChg>
        <pc:spChg chg="mod">
          <ac:chgData name="Jovan Bajčetić" userId="2a535820-144b-4583-986c-2d425268bec7" providerId="ADAL" clId="{3AA6B3C2-5881-4ADA-80A0-33B98E6D0279}" dt="2024-10-20T18:11:30.946" v="2276" actId="207"/>
          <ac:spMkLst>
            <pc:docMk/>
            <pc:sldMk cId="0" sldId="263"/>
            <ac:spMk id="166" creationId="{00000000-0000-0000-0000-000000000000}"/>
          </ac:spMkLst>
        </pc:spChg>
        <pc:spChg chg="del">
          <ac:chgData name="Jovan Bajčetić" userId="2a535820-144b-4583-986c-2d425268bec7" providerId="ADAL" clId="{3AA6B3C2-5881-4ADA-80A0-33B98E6D0279}" dt="2024-10-19T06:00:03.054" v="404" actId="478"/>
          <ac:spMkLst>
            <pc:docMk/>
            <pc:sldMk cId="0" sldId="263"/>
            <ac:spMk id="167" creationId="{00000000-0000-0000-0000-000000000000}"/>
          </ac:spMkLst>
        </pc:spChg>
        <pc:picChg chg="mod">
          <ac:chgData name="Jovan Bajčetić" userId="2a535820-144b-4583-986c-2d425268bec7" providerId="ADAL" clId="{3AA6B3C2-5881-4ADA-80A0-33B98E6D0279}" dt="2024-10-19T06:00:38.340" v="419" actId="1076"/>
          <ac:picMkLst>
            <pc:docMk/>
            <pc:sldMk cId="0" sldId="263"/>
            <ac:picMk id="161" creationId="{00000000-0000-0000-0000-000000000000}"/>
          </ac:picMkLst>
        </pc:picChg>
      </pc:sldChg>
      <pc:sldChg chg="delSp del mod">
        <pc:chgData name="Jovan Bajčetić" userId="2a535820-144b-4583-986c-2d425268bec7" providerId="ADAL" clId="{3AA6B3C2-5881-4ADA-80A0-33B98E6D0279}" dt="2024-10-19T05:59:48.770" v="396" actId="47"/>
        <pc:sldMkLst>
          <pc:docMk/>
          <pc:sldMk cId="362881585" sldId="264"/>
        </pc:sldMkLst>
        <pc:picChg chg="del">
          <ac:chgData name="Jovan Bajčetić" userId="2a535820-144b-4583-986c-2d425268bec7" providerId="ADAL" clId="{3AA6B3C2-5881-4ADA-80A0-33B98E6D0279}" dt="2024-10-19T05:45:46.381" v="8" actId="478"/>
          <ac:picMkLst>
            <pc:docMk/>
            <pc:sldMk cId="362881585" sldId="264"/>
            <ac:picMk id="5" creationId="{8E3B52EF-E408-BDE4-9A14-BFCC80DA6927}"/>
          </ac:picMkLst>
        </pc:picChg>
      </pc:sldChg>
      <pc:sldChg chg="delSp modSp del mod">
        <pc:chgData name="Jovan Bajčetić" userId="2a535820-144b-4583-986c-2d425268bec7" providerId="ADAL" clId="{3AA6B3C2-5881-4ADA-80A0-33B98E6D0279}" dt="2024-10-20T17:58:28.442" v="2156" actId="2696"/>
        <pc:sldMkLst>
          <pc:docMk/>
          <pc:sldMk cId="460181744" sldId="265"/>
        </pc:sldMkLst>
        <pc:spChg chg="del">
          <ac:chgData name="Jovan Bajčetić" userId="2a535820-144b-4583-986c-2d425268bec7" providerId="ADAL" clId="{3AA6B3C2-5881-4ADA-80A0-33B98E6D0279}" dt="2024-10-19T05:57:31.995" v="331" actId="478"/>
          <ac:spMkLst>
            <pc:docMk/>
            <pc:sldMk cId="460181744" sldId="265"/>
            <ac:spMk id="5" creationId="{342830AA-ADD2-E3CF-4A9C-0D0BF1E28CE8}"/>
          </ac:spMkLst>
        </pc:spChg>
        <pc:spChg chg="mod">
          <ac:chgData name="Jovan Bajčetić" userId="2a535820-144b-4583-986c-2d425268bec7" providerId="ADAL" clId="{3AA6B3C2-5881-4ADA-80A0-33B98E6D0279}" dt="2024-10-20T07:02:25.819" v="909" actId="207"/>
          <ac:spMkLst>
            <pc:docMk/>
            <pc:sldMk cId="460181744" sldId="265"/>
            <ac:spMk id="13" creationId="{6B0EEBEE-A405-F466-AB41-F1C8516167CB}"/>
          </ac:spMkLst>
        </pc:spChg>
        <pc:spChg chg="mod">
          <ac:chgData name="Jovan Bajčetić" userId="2a535820-144b-4583-986c-2d425268bec7" providerId="ADAL" clId="{3AA6B3C2-5881-4ADA-80A0-33B98E6D0279}" dt="2024-10-19T05:52:31.084" v="275" actId="14100"/>
          <ac:spMkLst>
            <pc:docMk/>
            <pc:sldMk cId="460181744" sldId="265"/>
            <ac:spMk id="107" creationId="{00000000-0000-0000-0000-000000000000}"/>
          </ac:spMkLst>
        </pc:spChg>
        <pc:picChg chg="del">
          <ac:chgData name="Jovan Bajčetić" userId="2a535820-144b-4583-986c-2d425268bec7" providerId="ADAL" clId="{3AA6B3C2-5881-4ADA-80A0-33B98E6D0279}" dt="2024-10-19T05:45:40.521" v="4" actId="478"/>
          <ac:picMkLst>
            <pc:docMk/>
            <pc:sldMk cId="460181744" sldId="265"/>
            <ac:picMk id="7" creationId="{7FFA62E7-2A70-C4C1-9E83-740580CF0B39}"/>
          </ac:picMkLst>
        </pc:picChg>
      </pc:sldChg>
      <pc:sldChg chg="addSp delSp modSp mod">
        <pc:chgData name="Jovan Bajčetić" userId="2a535820-144b-4583-986c-2d425268bec7" providerId="ADAL" clId="{3AA6B3C2-5881-4ADA-80A0-33B98E6D0279}" dt="2024-10-20T19:20:41.248" v="2546" actId="113"/>
        <pc:sldMkLst>
          <pc:docMk/>
          <pc:sldMk cId="1011242370" sldId="266"/>
        </pc:sldMkLst>
        <pc:spChg chg="del">
          <ac:chgData name="Jovan Bajčetić" userId="2a535820-144b-4583-986c-2d425268bec7" providerId="ADAL" clId="{3AA6B3C2-5881-4ADA-80A0-33B98E6D0279}" dt="2024-10-19T05:59:40.527" v="395" actId="478"/>
          <ac:spMkLst>
            <pc:docMk/>
            <pc:sldMk cId="1011242370" sldId="266"/>
            <ac:spMk id="7" creationId="{72FCFACC-A093-A284-22D5-5320F08F52B5}"/>
          </ac:spMkLst>
        </pc:spChg>
        <pc:spChg chg="mod">
          <ac:chgData name="Jovan Bajčetić" userId="2a535820-144b-4583-986c-2d425268bec7" providerId="ADAL" clId="{3AA6B3C2-5881-4ADA-80A0-33B98E6D0279}" dt="2024-10-20T19:20:41.248" v="2546" actId="113"/>
          <ac:spMkLst>
            <pc:docMk/>
            <pc:sldMk cId="1011242370" sldId="266"/>
            <ac:spMk id="13" creationId="{6B0EEBEE-A405-F466-AB41-F1C8516167CB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5" creationId="{9455C244-B4DA-78FF-7D9E-457A893C5628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6" creationId="{BAE42739-C50A-46E4-187E-94CD7E4498CB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7" creationId="{795EED80-7B36-92F1-41A3-B8C6647E9B6D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8" creationId="{36F591F1-6DF2-AF13-CB5F-CC6FEAA1AA2B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9" creationId="{43D34B02-0029-00F1-AAE3-5EC699D9BE77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20" creationId="{1BF30937-B5C1-CEFC-320A-0E98D7CCC4FB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21" creationId="{1E1BD374-3EF5-008F-0615-BB3F15483C94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22" creationId="{5A4E74E6-0299-4908-C228-770D33F58FF0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23" creationId="{B950723F-71BE-5B32-9480-EB5EB079AD5E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24" creationId="{9C684D86-DA93-0857-4AF0-17B9BAA14E34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27" creationId="{46DE6CE9-967C-88FC-5125-E8CB02F983CC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66" creationId="{96D14CB7-2C82-351A-E707-7296C5B7197A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67" creationId="{E9BF7C5C-03CD-2120-8FD7-C935FBE3896C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68" creationId="{07D94C49-5E0D-AD40-3C1D-396FEE0FE2C8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69" creationId="{D76C7644-F12E-49F7-FDC3-91678EF98B62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70" creationId="{B6C19107-D5BE-58C8-4D1B-2B403F73CC32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71" creationId="{0AC99C91-698D-4FEE-71BA-D1845D5320A9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72" creationId="{87DB9872-8305-F90F-383C-3D31ABF49D1B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73" creationId="{C095A07B-6B77-84C8-9443-153B9146A835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74" creationId="{7539A469-EE8E-E604-4799-50BEDD787B0A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75" creationId="{547A9660-ABD8-F1A7-3A8B-4E87802D01EB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76" creationId="{8BB7FA7D-E8BB-0C3C-64B9-293B46124D4F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77" creationId="{8ADB8112-0D4E-7937-1E87-CA90797FA929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97" creationId="{09898212-E045-C537-F432-225E5C432553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98" creationId="{E1253E80-FBB3-9708-8A28-77A3CBC22514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02" creationId="{71E76AF2-E226-88F2-B26B-97102564A9F5}"/>
          </ac:spMkLst>
        </pc:spChg>
        <pc:spChg chg="mod">
          <ac:chgData name="Jovan Bajčetić" userId="2a535820-144b-4583-986c-2d425268bec7" providerId="ADAL" clId="{3AA6B3C2-5881-4ADA-80A0-33B98E6D0279}" dt="2024-10-20T18:13:42.322" v="2320" actId="1076"/>
          <ac:spMkLst>
            <pc:docMk/>
            <pc:sldMk cId="1011242370" sldId="266"/>
            <ac:spMk id="107" creationId="{00000000-0000-0000-0000-000000000000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09" creationId="{A8282A7D-85F5-DE47-2AED-46D67E8FFE9F}"/>
          </ac:spMkLst>
        </pc:spChg>
        <pc:spChg chg="del mod">
          <ac:chgData name="Jovan Bajčetić" userId="2a535820-144b-4583-986c-2d425268bec7" providerId="ADAL" clId="{3AA6B3C2-5881-4ADA-80A0-33B98E6D0279}" dt="2024-10-20T18:11:09.749" v="2273" actId="478"/>
          <ac:spMkLst>
            <pc:docMk/>
            <pc:sldMk cId="1011242370" sldId="266"/>
            <ac:spMk id="112" creationId="{00000000-0000-0000-0000-000000000000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16" creationId="{C4AF52E4-B52E-984C-4FD3-918910EABD69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22" creationId="{0F18E0DF-7F4F-02FE-8BE6-76E1B5BD96BF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28" creationId="{113B5B9F-D7E3-0990-49DC-3B05FA0D8471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40" creationId="{8EF6DEE4-692E-1215-7119-F85A97AC1AEC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41" creationId="{ADA36FDC-F5A1-AA18-89AB-169C53775C5D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42" creationId="{0B6E3040-2C44-ACA4-BD68-B826C185ADE8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43" creationId="{AE456660-6687-13B8-DBD8-F21648E3FA9C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46" creationId="{52E711E3-59E9-5AEC-A845-85D2EB6E8BDC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47" creationId="{32F5F3E3-00D7-6B25-15CF-DF8541B1C392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48" creationId="{EB768C53-D8E3-E0A9-D674-7F0E0D82C9A6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49" creationId="{F0020033-D52C-9E91-CE58-328EE7B8EA16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54" creationId="{24A2F1B5-8B24-00B4-5A69-E01D38A4E901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55" creationId="{549E55ED-D7EA-E8BB-D8A9-6F60692213BC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56" creationId="{6A15A4B7-5D12-71B1-26E1-0B14AE9CF1C0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57" creationId="{99FF5FA0-1472-860F-4613-5B2A23998BF6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60" creationId="{04DEAC98-11D1-6060-08D8-437A6162BCA8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61" creationId="{F3C06C66-CE9E-AD55-619D-A174E3FAC814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62" creationId="{F430DC33-6A17-595A-210D-29BF8E012FB8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63" creationId="{43314A53-AEF2-AD31-B2A7-C410C3175D99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68" creationId="{0367491C-2F85-6A7B-973F-697C42B433FA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69" creationId="{725A9573-80A7-2875-6323-CD3EABA0F132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70" creationId="{812E3FB7-5ADE-1B95-5947-CE0BF86E2A25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71" creationId="{0CB78D6E-B069-BCDE-F73B-35976C2C9343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74" creationId="{74FDAEA2-15A3-F437-22E0-E4B992F4D324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75" creationId="{374F7B1C-5404-F6D2-875B-BD077169A2D6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76" creationId="{F21EBA79-D517-24C1-F252-7608A74CC2CB}"/>
          </ac:spMkLst>
        </pc:spChg>
        <pc:spChg chg="add mod">
          <ac:chgData name="Jovan Bajčetić" userId="2a535820-144b-4583-986c-2d425268bec7" providerId="ADAL" clId="{3AA6B3C2-5881-4ADA-80A0-33B98E6D0279}" dt="2024-10-20T18:52:25.564" v="2400" actId="14100"/>
          <ac:spMkLst>
            <pc:docMk/>
            <pc:sldMk cId="1011242370" sldId="266"/>
            <ac:spMk id="177" creationId="{69E6543A-5764-B14F-FD1C-F860236EBF86}"/>
          </ac:spMkLst>
        </pc:spChg>
        <pc:grpChg chg="add del mod">
          <ac:chgData name="Jovan Bajčetić" userId="2a535820-144b-4583-986c-2d425268bec7" providerId="ADAL" clId="{3AA6B3C2-5881-4ADA-80A0-33B98E6D0279}" dt="2024-10-20T18:52:30.168" v="2401" actId="478"/>
          <ac:grpSpMkLst>
            <pc:docMk/>
            <pc:sldMk cId="1011242370" sldId="266"/>
            <ac:grpSpMk id="4" creationId="{308663E0-5F9C-C3B2-BAC6-43176B6A54AB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12" creationId="{967B600F-93BC-C2E3-4AFA-DA7D086F07A9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14" creationId="{40646752-6404-B828-4703-E1207095566C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78" creationId="{9BAA7ADE-440F-4618-FF44-F9EDD2D73735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79" creationId="{C4148A0C-474C-022C-BE03-0202A1E5A3A8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80" creationId="{29D2AEAF-FA3C-0DD9-EE2A-EB85E92196D3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81" creationId="{5AB80961-38F1-F66E-B83E-52C15A446A7A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82" creationId="{98CD4A12-0D7C-903A-506D-8AC2CA3C533A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134" creationId="{7E1CB6EE-F2F2-7845-3DD0-CBD588CD4F8E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135" creationId="{7A092B10-2036-9607-94C0-293CEC081359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136" creationId="{A887A9EE-1E3B-AA97-626C-3283206AAA52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137" creationId="{2FEA25DB-C833-7E62-BFFD-3A2C203DB253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138" creationId="{6EAD5F02-AFAA-FDD8-5747-1058A7E32E3D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139" creationId="{F6351A65-F105-2708-4F49-1C6A49B06329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144" creationId="{C4E17CF3-E70F-7C64-D8DE-0E949CC44486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145" creationId="{8F15B191-D15D-79B6-74B9-B5EC5CB9A568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150" creationId="{5DE46792-BB38-5878-B6EE-12EEC1AF9D42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151" creationId="{883A0CE8-F616-31E4-95DC-7F35A874D6F8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152" creationId="{92D11445-DF7C-0D2A-F1C1-B48047C7B116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153" creationId="{16A10603-83B8-8FA8-6705-4D0BF159340D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158" creationId="{6FE85D9C-030C-3C88-FF2D-B919EE33D282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159" creationId="{A3629311-B95A-13EE-4FF5-76F16F239DA2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164" creationId="{557DEC86-EF02-B3F7-A651-064A7B6754E1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165" creationId="{8838CD9C-3CD0-B440-D624-BED474E988D3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166" creationId="{73FF6F13-82EF-88A9-32D4-0BE073501491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167" creationId="{0505E810-3EBF-C7A8-2A76-54110DF0D50A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172" creationId="{1CA41584-4BF7-8334-1348-FF2BAE079D13}"/>
          </ac:grpSpMkLst>
        </pc:grpChg>
        <pc:grpChg chg="add mod">
          <ac:chgData name="Jovan Bajčetić" userId="2a535820-144b-4583-986c-2d425268bec7" providerId="ADAL" clId="{3AA6B3C2-5881-4ADA-80A0-33B98E6D0279}" dt="2024-10-20T18:52:25.564" v="2400" actId="14100"/>
          <ac:grpSpMkLst>
            <pc:docMk/>
            <pc:sldMk cId="1011242370" sldId="266"/>
            <ac:grpSpMk id="173" creationId="{7E06F419-5BFE-D5F3-6A0C-61632485D502}"/>
          </ac:grpSpMkLst>
        </pc:grpChg>
        <pc:graphicFrameChg chg="add del mod">
          <ac:chgData name="Jovan Bajčetić" userId="2a535820-144b-4583-986c-2d425268bec7" providerId="ADAL" clId="{3AA6B3C2-5881-4ADA-80A0-33B98E6D0279}" dt="2024-10-20T19:03:51.241" v="2410" actId="478"/>
          <ac:graphicFrameMkLst>
            <pc:docMk/>
            <pc:sldMk cId="1011242370" sldId="266"/>
            <ac:graphicFrameMk id="184" creationId="{A41B44A6-680C-7716-9B42-7CFCF6D7BF74}"/>
          </ac:graphicFrameMkLst>
        </pc:graphicFrameChg>
        <pc:picChg chg="del">
          <ac:chgData name="Jovan Bajčetić" userId="2a535820-144b-4583-986c-2d425268bec7" providerId="ADAL" clId="{3AA6B3C2-5881-4ADA-80A0-33B98E6D0279}" dt="2024-10-19T05:45:42.010" v="5" actId="478"/>
          <ac:picMkLst>
            <pc:docMk/>
            <pc:sldMk cId="1011242370" sldId="266"/>
            <ac:picMk id="5" creationId="{9C552FDE-B8FA-98AD-9F06-37D429445B7E}"/>
          </ac:picMkLst>
        </pc:picChg>
        <pc:picChg chg="add mod">
          <ac:chgData name="Jovan Bajčetić" userId="2a535820-144b-4583-986c-2d425268bec7" providerId="ADAL" clId="{3AA6B3C2-5881-4ADA-80A0-33B98E6D0279}" dt="2024-10-20T18:52:25.564" v="2400" actId="14100"/>
          <ac:picMkLst>
            <pc:docMk/>
            <pc:sldMk cId="1011242370" sldId="266"/>
            <ac:picMk id="5" creationId="{FA4B6C57-A76C-DE2E-A3E4-4F1129040CA1}"/>
          </ac:picMkLst>
        </pc:picChg>
        <pc:picChg chg="add mod">
          <ac:chgData name="Jovan Bajčetić" userId="2a535820-144b-4583-986c-2d425268bec7" providerId="ADAL" clId="{3AA6B3C2-5881-4ADA-80A0-33B98E6D0279}" dt="2024-10-20T18:52:25.564" v="2400" actId="14100"/>
          <ac:picMkLst>
            <pc:docMk/>
            <pc:sldMk cId="1011242370" sldId="266"/>
            <ac:picMk id="99" creationId="{E344A4A2-9829-8241-97B1-C8DE0687C350}"/>
          </ac:picMkLst>
        </pc:picChg>
        <pc:picChg chg="add mod">
          <ac:chgData name="Jovan Bajčetić" userId="2a535820-144b-4583-986c-2d425268bec7" providerId="ADAL" clId="{3AA6B3C2-5881-4ADA-80A0-33B98E6D0279}" dt="2024-10-20T18:52:25.564" v="2400" actId="14100"/>
          <ac:picMkLst>
            <pc:docMk/>
            <pc:sldMk cId="1011242370" sldId="266"/>
            <ac:picMk id="100" creationId="{47666787-58E3-0317-FED4-35043D7674B1}"/>
          </ac:picMkLst>
        </pc:picChg>
        <pc:picChg chg="add mod">
          <ac:chgData name="Jovan Bajčetić" userId="2a535820-144b-4583-986c-2d425268bec7" providerId="ADAL" clId="{3AA6B3C2-5881-4ADA-80A0-33B98E6D0279}" dt="2024-10-20T19:20:26.104" v="2544" actId="1076"/>
          <ac:picMkLst>
            <pc:docMk/>
            <pc:sldMk cId="1011242370" sldId="266"/>
            <ac:picMk id="179" creationId="{C3E0DAD6-0429-766E-C5F5-CB25B128F256}"/>
          </ac:picMkLst>
        </pc:picChg>
        <pc:picChg chg="add mod">
          <ac:chgData name="Jovan Bajčetić" userId="2a535820-144b-4583-986c-2d425268bec7" providerId="ADAL" clId="{3AA6B3C2-5881-4ADA-80A0-33B98E6D0279}" dt="2024-10-20T19:20:29.197" v="2545" actId="14100"/>
          <ac:picMkLst>
            <pc:docMk/>
            <pc:sldMk cId="1011242370" sldId="266"/>
            <ac:picMk id="181" creationId="{B40E5C00-C1BD-3158-21AB-F2ACDB842694}"/>
          </ac:picMkLst>
        </pc:picChg>
        <pc:picChg chg="add del mod">
          <ac:chgData name="Jovan Bajčetić" userId="2a535820-144b-4583-986c-2d425268bec7" providerId="ADAL" clId="{3AA6B3C2-5881-4ADA-80A0-33B98E6D0279}" dt="2024-10-20T19:20:13.497" v="2540" actId="478"/>
          <ac:picMkLst>
            <pc:docMk/>
            <pc:sldMk cId="1011242370" sldId="266"/>
            <ac:picMk id="183" creationId="{2BCAF906-8D76-9B0E-8314-E4248C31121C}"/>
          </ac:picMkLst>
        </pc:picChg>
        <pc:picChg chg="add del mod">
          <ac:chgData name="Jovan Bajčetić" userId="2a535820-144b-4583-986c-2d425268bec7" providerId="ADAL" clId="{3AA6B3C2-5881-4ADA-80A0-33B98E6D0279}" dt="2024-10-20T19:20:10.835" v="2539" actId="478"/>
          <ac:picMkLst>
            <pc:docMk/>
            <pc:sldMk cId="1011242370" sldId="266"/>
            <ac:picMk id="186" creationId="{5CAA5793-5810-891E-0231-C0DDCF0F6C01}"/>
          </ac:picMkLst>
        </pc:picChg>
        <pc:picChg chg="add del">
          <ac:chgData name="Jovan Bajčetić" userId="2a535820-144b-4583-986c-2d425268bec7" providerId="ADAL" clId="{3AA6B3C2-5881-4ADA-80A0-33B98E6D0279}" dt="2024-10-20T19:20:02.798" v="2537" actId="478"/>
          <ac:picMkLst>
            <pc:docMk/>
            <pc:sldMk cId="1011242370" sldId="266"/>
            <ac:picMk id="188" creationId="{4E2C249F-7B69-08EC-9565-913D42B3E9E0}"/>
          </ac:picMkLst>
        </pc:pic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7" creationId="{0598942A-1500-A9F9-6D33-F01F4C6C0C0D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8" creationId="{27C8E1D0-218B-4912-394B-F33452EB0B42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9" creationId="{C064B37C-EE78-2F13-079F-1B71514D4E5E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0" creationId="{753405F2-AF52-757A-6F36-D2E7E5AB3619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1" creationId="{8EF72DE1-C932-D022-79C1-6317703C900C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25" creationId="{9882B1BE-3605-026D-D258-6C3DA3DFC11B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26" creationId="{190B1909-0B3F-2144-4D2C-3575636A43EE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28" creationId="{14899044-76AB-F65E-C7F7-12630EB96374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29" creationId="{0A2366DB-A769-8B2D-ECD3-23DAEB6F735A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30" creationId="{43EAE69F-299C-A40C-90C6-0997849AC98B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31" creationId="{A22A61B1-46D6-0764-683D-548777D926F0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32" creationId="{1C4D17D1-FBE1-8082-3FA8-BE94CD530667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33" creationId="{1BA8CF83-F36D-CBA0-09E5-4D292D0B6CF8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34" creationId="{3BCE0159-EE79-E64B-4680-31258B35E3F4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35" creationId="{792D8BB6-3090-791E-2A44-EF15A634416F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36" creationId="{BAD9E54E-7D1B-D805-7045-1D250756F1DE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37" creationId="{8F78BE77-4B1F-2F9E-B173-80D1314836BB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38" creationId="{1988D21A-9C40-AA39-CB43-F8669F016DB9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39" creationId="{01289AB3-083F-CB35-F372-64266744E339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40" creationId="{8710BA78-C345-AC33-2C5C-3122ED0DA07B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41" creationId="{BCC01360-0553-6202-0BA6-AAC36CAD28CC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42" creationId="{582A5DEA-78A1-ECD3-883C-C45FB8969043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43" creationId="{25CCEE9B-7F4B-9046-00AA-052B70FCC5EB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44" creationId="{8DB87BD8-5B1F-2399-7566-2DABD07FEEBE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45" creationId="{7456E376-3781-4FFC-B855-4F613297056A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46" creationId="{AAF3DF38-6174-DFE7-B7B9-1939EF557CFD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47" creationId="{517C49FD-2488-34F1-0704-9C4341765AA5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48" creationId="{973816F0-499B-D532-E821-6F7E142FE979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49" creationId="{FEB56512-160D-9C6D-FDDA-AFACF4B38E6F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50" creationId="{06A41EBA-69A9-9226-326F-409B7DD11F58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51" creationId="{2DA3EDB1-DBFC-C2AC-CD29-4A2C04B92B8D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52" creationId="{2D79015F-5333-000F-AE0A-4059B0B01CAF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53" creationId="{E310B44A-2559-EDFA-FB7D-8BAD44EE5143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54" creationId="{B0429246-F32E-6AED-DC1F-DE9F90924012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55" creationId="{95DAD875-812C-C8FF-09C4-C6F392227C3E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56" creationId="{D55FAB99-DC5C-16C4-80E2-DF509CCADAF3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57" creationId="{6B96E8D4-0816-D978-DA46-D3130B357E22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58" creationId="{39EAEB07-0B3E-10F2-E358-3B094486068B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59" creationId="{4FB3552E-B7EE-3FC9-CF29-BEE57199C2A4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60" creationId="{8E2B61D1-610A-CA26-FF8F-E5A7B5282B8C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61" creationId="{A4B272A5-0A06-73A2-17C9-E89DC7BEA570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62" creationId="{C9FCA5D6-B3CE-46A9-A104-32E99A254291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63" creationId="{70CAC966-6491-D43A-3CC3-03559A6AB415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64" creationId="{CDD95A65-A0A0-9FFF-5F7D-31D1352ECA23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65" creationId="{9FA9BE25-1A98-964C-6343-13802006D929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83" creationId="{79CD2DB1-A06A-B796-59E0-A56186BF0621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84" creationId="{8B567D4D-A001-3E79-342D-7D7A08E8ED15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85" creationId="{46ED4C75-7EB7-6B7B-9C6A-4E0EE0F227E8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86" creationId="{119D80B2-FE8D-DD73-AD2C-8A2B120E2687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87" creationId="{7A1744F8-F89C-B525-8516-EBA8BF849AE7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88" creationId="{C33B7A92-55CD-9735-F1BD-E6AF603A2C43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89" creationId="{E2E0D9E3-6FAE-7B55-3634-73D958FE72B7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90" creationId="{A4DB2E10-67E4-8D51-9390-910178BAF939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91" creationId="{22570303-5E0C-84B9-BE2E-1006B360F115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92" creationId="{92A03A12-CC07-536A-54EB-BD2FF3D327CA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93" creationId="{85099116-C3B8-2E0B-BF88-4486C11B37DE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94" creationId="{6D0B6F44-18F8-1131-6C9F-7507A0FBDBFA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95" creationId="{EE4498D6-5210-E047-A607-EC634790A3DF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96" creationId="{3D54120F-44AF-8906-9142-89D18C37FBD3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01" creationId="{6333730C-35F4-924B-FDEC-54BA917B0020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03" creationId="{11A3EE77-E7FB-7B7E-11E7-64C34C48E07D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04" creationId="{F5F2A7B8-EBB9-F506-75E0-125C6027780B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05" creationId="{D2461F63-3164-B77C-C2C4-421C8FE2EF6B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06" creationId="{90B0A024-0675-977B-F3E1-1D8A388846F0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08" creationId="{06FF8320-40BA-D4FB-6ADD-800ADA037CB3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10" creationId="{00CA4D27-E0D6-1304-C798-0BE32BC0390B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11" creationId="{5FC03519-DD33-A8AC-3A29-6245757D89AC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13" creationId="{6D4EAA48-4357-0EA9-131A-800B0C22E9B6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14" creationId="{F2A049F9-6B9E-918D-4993-BE9C7D476D83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15" creationId="{E7E041F7-57F0-DEB8-29BC-E9AE1A96099D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17" creationId="{6A0D15F7-49AA-8693-61E8-61596EFE4434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18" creationId="{C85E6E8B-863B-2D0F-6EBF-0CFA91A5A745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19" creationId="{6D3D4515-190A-58E1-BCEA-F93F97E643BB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20" creationId="{54A75CC0-2368-521E-438B-0E1D4C1D0F9A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21" creationId="{3B240CF0-CF2A-D084-BDE3-4C4CE45A786B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23" creationId="{891F072D-496B-B334-A8A5-574F8928475C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24" creationId="{A8221430-1A0E-C0CA-D1A9-A49F41F96600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25" creationId="{A1F72383-C7A0-BD67-BF04-41A6D3F88927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26" creationId="{F84423C5-C6EE-2EBB-30A8-939BD4B61F22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27" creationId="{B38235E6-3819-F042-148D-9D1C1C0F6820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29" creationId="{81B36015-D834-AF3A-E4ED-4F7BDBBE7F65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30" creationId="{BB517CBD-6196-3206-2BED-6DD1867072D0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31" creationId="{2E08E978-E25D-FE85-A243-97EA158F1237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32" creationId="{B2A304AD-9FD4-FC86-2BF4-54F9A54B2F8F}"/>
          </ac:cxnSpMkLst>
        </pc:cxnChg>
        <pc:cxnChg chg="add mod">
          <ac:chgData name="Jovan Bajčetić" userId="2a535820-144b-4583-986c-2d425268bec7" providerId="ADAL" clId="{3AA6B3C2-5881-4ADA-80A0-33B98E6D0279}" dt="2024-10-20T18:52:25.564" v="2400" actId="14100"/>
          <ac:cxnSpMkLst>
            <pc:docMk/>
            <pc:sldMk cId="1011242370" sldId="266"/>
            <ac:cxnSpMk id="133" creationId="{F01C6B90-386B-EFCC-8E0F-4345FAC1F9CD}"/>
          </ac:cxnSpMkLst>
        </pc:cxnChg>
      </pc:sldChg>
      <pc:sldChg chg="delSp del mod">
        <pc:chgData name="Jovan Bajčetić" userId="2a535820-144b-4583-986c-2d425268bec7" providerId="ADAL" clId="{3AA6B3C2-5881-4ADA-80A0-33B98E6D0279}" dt="2024-10-19T05:59:48.770" v="396" actId="47"/>
        <pc:sldMkLst>
          <pc:docMk/>
          <pc:sldMk cId="4158322818" sldId="267"/>
        </pc:sldMkLst>
        <pc:picChg chg="del">
          <ac:chgData name="Jovan Bajčetić" userId="2a535820-144b-4583-986c-2d425268bec7" providerId="ADAL" clId="{3AA6B3C2-5881-4ADA-80A0-33B98E6D0279}" dt="2024-10-19T05:45:43.453" v="6" actId="478"/>
          <ac:picMkLst>
            <pc:docMk/>
            <pc:sldMk cId="4158322818" sldId="267"/>
            <ac:picMk id="5" creationId="{5C64A42E-8F6C-CBBC-879A-74646AE3374F}"/>
          </ac:picMkLst>
        </pc:picChg>
      </pc:sldChg>
      <pc:sldChg chg="delSp del mod">
        <pc:chgData name="Jovan Bajčetić" userId="2a535820-144b-4583-986c-2d425268bec7" providerId="ADAL" clId="{3AA6B3C2-5881-4ADA-80A0-33B98E6D0279}" dt="2024-10-19T05:59:48.770" v="396" actId="47"/>
        <pc:sldMkLst>
          <pc:docMk/>
          <pc:sldMk cId="264242915" sldId="268"/>
        </pc:sldMkLst>
        <pc:picChg chg="del">
          <ac:chgData name="Jovan Bajčetić" userId="2a535820-144b-4583-986c-2d425268bec7" providerId="ADAL" clId="{3AA6B3C2-5881-4ADA-80A0-33B98E6D0279}" dt="2024-10-19T05:45:44.885" v="7" actId="478"/>
          <ac:picMkLst>
            <pc:docMk/>
            <pc:sldMk cId="264242915" sldId="268"/>
            <ac:picMk id="5" creationId="{1E9184B8-EAB0-D1B7-01E0-4D6C60A14D6D}"/>
          </ac:picMkLst>
        </pc:picChg>
      </pc:sldChg>
      <pc:sldChg chg="delSp del mod">
        <pc:chgData name="Jovan Bajčetić" userId="2a535820-144b-4583-986c-2d425268bec7" providerId="ADAL" clId="{3AA6B3C2-5881-4ADA-80A0-33B98E6D0279}" dt="2024-10-19T05:59:48.770" v="396" actId="47"/>
        <pc:sldMkLst>
          <pc:docMk/>
          <pc:sldMk cId="3668977711" sldId="269"/>
        </pc:sldMkLst>
        <pc:picChg chg="del">
          <ac:chgData name="Jovan Bajčetić" userId="2a535820-144b-4583-986c-2d425268bec7" providerId="ADAL" clId="{3AA6B3C2-5881-4ADA-80A0-33B98E6D0279}" dt="2024-10-19T05:45:47.990" v="9" actId="478"/>
          <ac:picMkLst>
            <pc:docMk/>
            <pc:sldMk cId="3668977711" sldId="269"/>
            <ac:picMk id="7" creationId="{780629D3-9B9E-E51E-E9D9-654EC9E4AC3B}"/>
          </ac:picMkLst>
        </pc:picChg>
      </pc:sldChg>
      <pc:sldChg chg="delSp del mod">
        <pc:chgData name="Jovan Bajčetić" userId="2a535820-144b-4583-986c-2d425268bec7" providerId="ADAL" clId="{3AA6B3C2-5881-4ADA-80A0-33B98E6D0279}" dt="2024-10-19T05:59:48.770" v="396" actId="47"/>
        <pc:sldMkLst>
          <pc:docMk/>
          <pc:sldMk cId="1005464494" sldId="270"/>
        </pc:sldMkLst>
        <pc:picChg chg="del">
          <ac:chgData name="Jovan Bajčetić" userId="2a535820-144b-4583-986c-2d425268bec7" providerId="ADAL" clId="{3AA6B3C2-5881-4ADA-80A0-33B98E6D0279}" dt="2024-10-19T05:45:49.696" v="10" actId="478"/>
          <ac:picMkLst>
            <pc:docMk/>
            <pc:sldMk cId="1005464494" sldId="270"/>
            <ac:picMk id="17" creationId="{DC26974D-3D0B-8A42-D9E0-21E148CECBE0}"/>
          </ac:picMkLst>
        </pc:picChg>
      </pc:sldChg>
      <pc:sldChg chg="delSp del mod">
        <pc:chgData name="Jovan Bajčetić" userId="2a535820-144b-4583-986c-2d425268bec7" providerId="ADAL" clId="{3AA6B3C2-5881-4ADA-80A0-33B98E6D0279}" dt="2024-10-19T05:59:48.770" v="396" actId="47"/>
        <pc:sldMkLst>
          <pc:docMk/>
          <pc:sldMk cId="683898591" sldId="271"/>
        </pc:sldMkLst>
        <pc:picChg chg="del">
          <ac:chgData name="Jovan Bajčetić" userId="2a535820-144b-4583-986c-2d425268bec7" providerId="ADAL" clId="{3AA6B3C2-5881-4ADA-80A0-33B98E6D0279}" dt="2024-10-19T05:45:51.136" v="11" actId="478"/>
          <ac:picMkLst>
            <pc:docMk/>
            <pc:sldMk cId="683898591" sldId="271"/>
            <ac:picMk id="17" creationId="{DC26974D-3D0B-8A42-D9E0-21E148CECBE0}"/>
          </ac:picMkLst>
        </pc:picChg>
      </pc:sldChg>
      <pc:sldChg chg="delSp del mod">
        <pc:chgData name="Jovan Bajčetić" userId="2a535820-144b-4583-986c-2d425268bec7" providerId="ADAL" clId="{3AA6B3C2-5881-4ADA-80A0-33B98E6D0279}" dt="2024-10-19T05:59:48.770" v="396" actId="47"/>
        <pc:sldMkLst>
          <pc:docMk/>
          <pc:sldMk cId="4067959198" sldId="272"/>
        </pc:sldMkLst>
        <pc:picChg chg="del">
          <ac:chgData name="Jovan Bajčetić" userId="2a535820-144b-4583-986c-2d425268bec7" providerId="ADAL" clId="{3AA6B3C2-5881-4ADA-80A0-33B98E6D0279}" dt="2024-10-19T05:45:57.387" v="15" actId="478"/>
          <ac:picMkLst>
            <pc:docMk/>
            <pc:sldMk cId="4067959198" sldId="272"/>
            <ac:picMk id="17" creationId="{DC26974D-3D0B-8A42-D9E0-21E148CECBE0}"/>
          </ac:picMkLst>
        </pc:picChg>
      </pc:sldChg>
      <pc:sldChg chg="delSp del mod">
        <pc:chgData name="Jovan Bajčetić" userId="2a535820-144b-4583-986c-2d425268bec7" providerId="ADAL" clId="{3AA6B3C2-5881-4ADA-80A0-33B98E6D0279}" dt="2024-10-19T05:59:48.770" v="396" actId="47"/>
        <pc:sldMkLst>
          <pc:docMk/>
          <pc:sldMk cId="2135423981" sldId="273"/>
        </pc:sldMkLst>
        <pc:picChg chg="del">
          <ac:chgData name="Jovan Bajčetić" userId="2a535820-144b-4583-986c-2d425268bec7" providerId="ADAL" clId="{3AA6B3C2-5881-4ADA-80A0-33B98E6D0279}" dt="2024-10-19T05:45:52.661" v="12" actId="478"/>
          <ac:picMkLst>
            <pc:docMk/>
            <pc:sldMk cId="2135423981" sldId="273"/>
            <ac:picMk id="17" creationId="{DC26974D-3D0B-8A42-D9E0-21E148CECBE0}"/>
          </ac:picMkLst>
        </pc:picChg>
      </pc:sldChg>
      <pc:sldChg chg="delSp del mod">
        <pc:chgData name="Jovan Bajčetić" userId="2a535820-144b-4583-986c-2d425268bec7" providerId="ADAL" clId="{3AA6B3C2-5881-4ADA-80A0-33B98E6D0279}" dt="2024-10-19T05:59:48.770" v="396" actId="47"/>
        <pc:sldMkLst>
          <pc:docMk/>
          <pc:sldMk cId="835123256" sldId="274"/>
        </pc:sldMkLst>
        <pc:picChg chg="del">
          <ac:chgData name="Jovan Bajčetić" userId="2a535820-144b-4583-986c-2d425268bec7" providerId="ADAL" clId="{3AA6B3C2-5881-4ADA-80A0-33B98E6D0279}" dt="2024-10-19T05:45:54.094" v="13" actId="478"/>
          <ac:picMkLst>
            <pc:docMk/>
            <pc:sldMk cId="835123256" sldId="274"/>
            <ac:picMk id="17" creationId="{DC26974D-3D0B-8A42-D9E0-21E148CECBE0}"/>
          </ac:picMkLst>
        </pc:picChg>
      </pc:sldChg>
      <pc:sldChg chg="delSp del mod">
        <pc:chgData name="Jovan Bajčetić" userId="2a535820-144b-4583-986c-2d425268bec7" providerId="ADAL" clId="{3AA6B3C2-5881-4ADA-80A0-33B98E6D0279}" dt="2024-10-19T05:59:48.770" v="396" actId="47"/>
        <pc:sldMkLst>
          <pc:docMk/>
          <pc:sldMk cId="1499798515" sldId="275"/>
        </pc:sldMkLst>
        <pc:picChg chg="del">
          <ac:chgData name="Jovan Bajčetić" userId="2a535820-144b-4583-986c-2d425268bec7" providerId="ADAL" clId="{3AA6B3C2-5881-4ADA-80A0-33B98E6D0279}" dt="2024-10-19T05:45:55.922" v="14" actId="478"/>
          <ac:picMkLst>
            <pc:docMk/>
            <pc:sldMk cId="1499798515" sldId="275"/>
            <ac:picMk id="17" creationId="{DC26974D-3D0B-8A42-D9E0-21E148CECBE0}"/>
          </ac:picMkLst>
        </pc:picChg>
      </pc:sldChg>
      <pc:sldChg chg="addSp delSp modSp add mod">
        <pc:chgData name="Jovan Bajčetić" userId="2a535820-144b-4583-986c-2d425268bec7" providerId="ADAL" clId="{3AA6B3C2-5881-4ADA-80A0-33B98E6D0279}" dt="2024-10-20T18:15:04.921" v="2335" actId="11"/>
        <pc:sldMkLst>
          <pc:docMk/>
          <pc:sldMk cId="1529054575" sldId="276"/>
        </pc:sldMkLst>
        <pc:spChg chg="mod">
          <ac:chgData name="Jovan Bajčetić" userId="2a535820-144b-4583-986c-2d425268bec7" providerId="ADAL" clId="{3AA6B3C2-5881-4ADA-80A0-33B98E6D0279}" dt="2024-10-20T18:15:04.921" v="2335" actId="11"/>
          <ac:spMkLst>
            <pc:docMk/>
            <pc:sldMk cId="1529054575" sldId="276"/>
            <ac:spMk id="4" creationId="{996E478C-DA0D-105B-87FC-20F4277E77F0}"/>
          </ac:spMkLst>
        </pc:spChg>
        <pc:spChg chg="add del mod">
          <ac:chgData name="Jovan Bajčetić" userId="2a535820-144b-4583-986c-2d425268bec7" providerId="ADAL" clId="{3AA6B3C2-5881-4ADA-80A0-33B98E6D0279}" dt="2024-10-20T18:13:17.904" v="2316" actId="478"/>
          <ac:spMkLst>
            <pc:docMk/>
            <pc:sldMk cId="1529054575" sldId="276"/>
            <ac:spMk id="5" creationId="{185A1CD4-1614-2DBA-2305-647F958B26F3}"/>
          </ac:spMkLst>
        </pc:spChg>
        <pc:spChg chg="add mod">
          <ac:chgData name="Jovan Bajčetić" userId="2a535820-144b-4583-986c-2d425268bec7" providerId="ADAL" clId="{3AA6B3C2-5881-4ADA-80A0-33B98E6D0279}" dt="2024-10-20T18:13:18.320" v="2317"/>
          <ac:spMkLst>
            <pc:docMk/>
            <pc:sldMk cId="1529054575" sldId="276"/>
            <ac:spMk id="6" creationId="{94FD63ED-B8C9-A20D-F05B-F762074685B7}"/>
          </ac:spMkLst>
        </pc:spChg>
        <pc:spChg chg="mod">
          <ac:chgData name="Jovan Bajčetić" userId="2a535820-144b-4583-986c-2d425268bec7" providerId="ADAL" clId="{3AA6B3C2-5881-4ADA-80A0-33B98E6D0279}" dt="2024-10-20T18:14:55.268" v="2334" actId="1076"/>
          <ac:spMkLst>
            <pc:docMk/>
            <pc:sldMk cId="1529054575" sldId="276"/>
            <ac:spMk id="107" creationId="{63DA4E12-09F7-851F-28FC-E903E894F710}"/>
          </ac:spMkLst>
        </pc:spChg>
        <pc:spChg chg="del mod">
          <ac:chgData name="Jovan Bajčetić" userId="2a535820-144b-4583-986c-2d425268bec7" providerId="ADAL" clId="{3AA6B3C2-5881-4ADA-80A0-33B98E6D0279}" dt="2024-10-20T18:13:21.596" v="2318" actId="478"/>
          <ac:spMkLst>
            <pc:docMk/>
            <pc:sldMk cId="1529054575" sldId="276"/>
            <ac:spMk id="112" creationId="{C2E17E55-78C4-0580-1B7A-F3DF532EFBAD}"/>
          </ac:spMkLst>
        </pc:spChg>
      </pc:sldChg>
      <pc:sldChg chg="addSp delSp modSp add mod">
        <pc:chgData name="Jovan Bajčetić" userId="2a535820-144b-4583-986c-2d425268bec7" providerId="ADAL" clId="{3AA6B3C2-5881-4ADA-80A0-33B98E6D0279}" dt="2024-10-23T07:29:47.831" v="3481" actId="20577"/>
        <pc:sldMkLst>
          <pc:docMk/>
          <pc:sldMk cId="2221625065" sldId="277"/>
        </pc:sldMkLst>
        <pc:spChg chg="add mod">
          <ac:chgData name="Jovan Bajčetić" userId="2a535820-144b-4583-986c-2d425268bec7" providerId="ADAL" clId="{3AA6B3C2-5881-4ADA-80A0-33B98E6D0279}" dt="2024-10-20T20:09:09.451" v="3298"/>
          <ac:spMkLst>
            <pc:docMk/>
            <pc:sldMk cId="2221625065" sldId="277"/>
            <ac:spMk id="4" creationId="{C07A6B8A-CC5C-DF6D-62EA-E87B13AF4988}"/>
          </ac:spMkLst>
        </pc:spChg>
        <pc:spChg chg="mod ord">
          <ac:chgData name="Jovan Bajčetić" userId="2a535820-144b-4583-986c-2d425268bec7" providerId="ADAL" clId="{3AA6B3C2-5881-4ADA-80A0-33B98E6D0279}" dt="2024-10-23T07:29:47.831" v="3481" actId="20577"/>
          <ac:spMkLst>
            <pc:docMk/>
            <pc:sldMk cId="2221625065" sldId="277"/>
            <ac:spMk id="13" creationId="{2E9DBE87-9637-1E95-0CA3-8EC60A1E9F08}"/>
          </ac:spMkLst>
        </pc:spChg>
        <pc:spChg chg="mod">
          <ac:chgData name="Jovan Bajčetić" userId="2a535820-144b-4583-986c-2d425268bec7" providerId="ADAL" clId="{3AA6B3C2-5881-4ADA-80A0-33B98E6D0279}" dt="2024-10-20T18:13:35.545" v="2319" actId="1076"/>
          <ac:spMkLst>
            <pc:docMk/>
            <pc:sldMk cId="2221625065" sldId="277"/>
            <ac:spMk id="107" creationId="{FA80163B-E29A-A501-95B5-FFD17FFE4B3A}"/>
          </ac:spMkLst>
        </pc:spChg>
        <pc:spChg chg="del mod">
          <ac:chgData name="Jovan Bajčetić" userId="2a535820-144b-4583-986c-2d425268bec7" providerId="ADAL" clId="{3AA6B3C2-5881-4ADA-80A0-33B98E6D0279}" dt="2024-10-20T18:18:44.696" v="2341" actId="478"/>
          <ac:spMkLst>
            <pc:docMk/>
            <pc:sldMk cId="2221625065" sldId="277"/>
            <ac:spMk id="112" creationId="{61690AA6-EC60-817E-06C5-C299F7179865}"/>
          </ac:spMkLst>
        </pc:spChg>
      </pc:sldChg>
      <pc:sldChg chg="addSp delSp modSp add del mod">
        <pc:chgData name="Jovan Bajčetić" userId="2a535820-144b-4583-986c-2d425268bec7" providerId="ADAL" clId="{3AA6B3C2-5881-4ADA-80A0-33B98E6D0279}" dt="2024-10-20T18:07:31.211" v="2247" actId="47"/>
        <pc:sldMkLst>
          <pc:docMk/>
          <pc:sldMk cId="2839693445" sldId="278"/>
        </pc:sldMkLst>
        <pc:spChg chg="add mod">
          <ac:chgData name="Jovan Bajčetić" userId="2a535820-144b-4583-986c-2d425268bec7" providerId="ADAL" clId="{3AA6B3C2-5881-4ADA-80A0-33B98E6D0279}" dt="2024-10-20T18:06:48.253" v="2245"/>
          <ac:spMkLst>
            <pc:docMk/>
            <pc:sldMk cId="2839693445" sldId="278"/>
            <ac:spMk id="4" creationId="{BDB4F795-864E-E013-2E75-F63AD4E6F0AC}"/>
          </ac:spMkLst>
        </pc:spChg>
        <pc:spChg chg="mod">
          <ac:chgData name="Jovan Bajčetić" userId="2a535820-144b-4583-986c-2d425268bec7" providerId="ADAL" clId="{3AA6B3C2-5881-4ADA-80A0-33B98E6D0279}" dt="2024-10-19T05:58:31.475" v="377" actId="6549"/>
          <ac:spMkLst>
            <pc:docMk/>
            <pc:sldMk cId="2839693445" sldId="278"/>
            <ac:spMk id="13" creationId="{B0FE0C72-266A-37A6-5923-F74E47402237}"/>
          </ac:spMkLst>
        </pc:spChg>
        <pc:spChg chg="del">
          <ac:chgData name="Jovan Bajčetić" userId="2a535820-144b-4583-986c-2d425268bec7" providerId="ADAL" clId="{3AA6B3C2-5881-4ADA-80A0-33B98E6D0279}" dt="2024-10-20T18:06:47.441" v="2244" actId="478"/>
          <ac:spMkLst>
            <pc:docMk/>
            <pc:sldMk cId="2839693445" sldId="278"/>
            <ac:spMk id="107" creationId="{6C220BE0-47A5-36AC-A7B6-831D65ABDB0B}"/>
          </ac:spMkLst>
        </pc:spChg>
      </pc:sldChg>
      <pc:sldChg chg="delSp modSp add del mod">
        <pc:chgData name="Jovan Bajčetić" userId="2a535820-144b-4583-986c-2d425268bec7" providerId="ADAL" clId="{3AA6B3C2-5881-4ADA-80A0-33B98E6D0279}" dt="2024-10-20T18:08:03.839" v="2252" actId="47"/>
        <pc:sldMkLst>
          <pc:docMk/>
          <pc:sldMk cId="1947828003" sldId="279"/>
        </pc:sldMkLst>
        <pc:spChg chg="del">
          <ac:chgData name="Jovan Bajčetić" userId="2a535820-144b-4583-986c-2d425268bec7" providerId="ADAL" clId="{3AA6B3C2-5881-4ADA-80A0-33B98E6D0279}" dt="2024-10-19T05:59:37.409" v="394" actId="478"/>
          <ac:spMkLst>
            <pc:docMk/>
            <pc:sldMk cId="1947828003" sldId="279"/>
            <ac:spMk id="7" creationId="{E3B219BD-0FAE-F8AE-FB13-8F45C21B0CD4}"/>
          </ac:spMkLst>
        </pc:spChg>
        <pc:spChg chg="mod">
          <ac:chgData name="Jovan Bajčetić" userId="2a535820-144b-4583-986c-2d425268bec7" providerId="ADAL" clId="{3AA6B3C2-5881-4ADA-80A0-33B98E6D0279}" dt="2024-10-19T05:59:32.422" v="393" actId="20577"/>
          <ac:spMkLst>
            <pc:docMk/>
            <pc:sldMk cId="1947828003" sldId="279"/>
            <ac:spMk id="13" creationId="{731A66CE-2DD7-03D8-8A4C-186CEF76F522}"/>
          </ac:spMkLst>
        </pc:spChg>
      </pc:sldChg>
      <pc:sldChg chg="addSp delSp modSp add mod">
        <pc:chgData name="Jovan Bajčetić" userId="2a535820-144b-4583-986c-2d425268bec7" providerId="ADAL" clId="{3AA6B3C2-5881-4ADA-80A0-33B98E6D0279}" dt="2024-10-23T07:06:01.242" v="3473" actId="12"/>
        <pc:sldMkLst>
          <pc:docMk/>
          <pc:sldMk cId="1933999756" sldId="280"/>
        </pc:sldMkLst>
        <pc:spChg chg="mod">
          <ac:chgData name="Jovan Bajčetić" userId="2a535820-144b-4583-986c-2d425268bec7" providerId="ADAL" clId="{3AA6B3C2-5881-4ADA-80A0-33B98E6D0279}" dt="2024-10-23T07:05:52.027" v="3472" actId="12"/>
          <ac:spMkLst>
            <pc:docMk/>
            <pc:sldMk cId="1933999756" sldId="280"/>
            <ac:spMk id="4" creationId="{8EC66FD0-BE4C-07FC-3546-894AA13A4151}"/>
          </ac:spMkLst>
        </pc:spChg>
        <pc:spChg chg="mod">
          <ac:chgData name="Jovan Bajčetić" userId="2a535820-144b-4583-986c-2d425268bec7" providerId="ADAL" clId="{3AA6B3C2-5881-4ADA-80A0-33B98E6D0279}" dt="2024-10-20T18:10:20.707" v="2267" actId="207"/>
          <ac:spMkLst>
            <pc:docMk/>
            <pc:sldMk cId="1933999756" sldId="280"/>
            <ac:spMk id="8" creationId="{6AA3855D-D6BC-EFCE-179A-659A64BC21E7}"/>
          </ac:spMkLst>
        </pc:spChg>
        <pc:spChg chg="add mod">
          <ac:chgData name="Jovan Bajčetić" userId="2a535820-144b-4583-986c-2d425268bec7" providerId="ADAL" clId="{3AA6B3C2-5881-4ADA-80A0-33B98E6D0279}" dt="2024-10-20T18:10:20.707" v="2267" actId="207"/>
          <ac:spMkLst>
            <pc:docMk/>
            <pc:sldMk cId="1933999756" sldId="280"/>
            <ac:spMk id="9" creationId="{54C7CE73-BE64-B940-870C-65DD3520378E}"/>
          </ac:spMkLst>
        </pc:spChg>
        <pc:spChg chg="add mod">
          <ac:chgData name="Jovan Bajčetić" userId="2a535820-144b-4583-986c-2d425268bec7" providerId="ADAL" clId="{3AA6B3C2-5881-4ADA-80A0-33B98E6D0279}" dt="2024-10-20T18:10:20.707" v="2267" actId="207"/>
          <ac:spMkLst>
            <pc:docMk/>
            <pc:sldMk cId="1933999756" sldId="280"/>
            <ac:spMk id="11" creationId="{DFDC01FF-225D-D4D1-173D-8E6F179F3A88}"/>
          </ac:spMkLst>
        </pc:spChg>
        <pc:spChg chg="add mod">
          <ac:chgData name="Jovan Bajčetić" userId="2a535820-144b-4583-986c-2d425268bec7" providerId="ADAL" clId="{3AA6B3C2-5881-4ADA-80A0-33B98E6D0279}" dt="2024-10-23T07:06:01.242" v="3473" actId="12"/>
          <ac:spMkLst>
            <pc:docMk/>
            <pc:sldMk cId="1933999756" sldId="280"/>
            <ac:spMk id="12" creationId="{1BFBE827-E0E1-5817-CADD-4E62F9BCFE1D}"/>
          </ac:spMkLst>
        </pc:spChg>
        <pc:spChg chg="add del mod">
          <ac:chgData name="Jovan Bajčetić" userId="2a535820-144b-4583-986c-2d425268bec7" providerId="ADAL" clId="{3AA6B3C2-5881-4ADA-80A0-33B98E6D0279}" dt="2024-10-20T18:13:02.600" v="2310" actId="478"/>
          <ac:spMkLst>
            <pc:docMk/>
            <pc:sldMk cId="1933999756" sldId="280"/>
            <ac:spMk id="13" creationId="{E497E507-EBDD-EFED-A844-9CFE7BF7D7EA}"/>
          </ac:spMkLst>
        </pc:spChg>
        <pc:spChg chg="add mod">
          <ac:chgData name="Jovan Bajčetić" userId="2a535820-144b-4583-986c-2d425268bec7" providerId="ADAL" clId="{3AA6B3C2-5881-4ADA-80A0-33B98E6D0279}" dt="2024-10-20T18:13:03.055" v="2311"/>
          <ac:spMkLst>
            <pc:docMk/>
            <pc:sldMk cId="1933999756" sldId="280"/>
            <ac:spMk id="14" creationId="{5F41572D-2F0C-0110-056F-82E3601EEBE6}"/>
          </ac:spMkLst>
        </pc:spChg>
        <pc:spChg chg="mod">
          <ac:chgData name="Jovan Bajčetić" userId="2a535820-144b-4583-986c-2d425268bec7" providerId="ADAL" clId="{3AA6B3C2-5881-4ADA-80A0-33B98E6D0279}" dt="2024-10-20T18:14:23.219" v="2327" actId="1076"/>
          <ac:spMkLst>
            <pc:docMk/>
            <pc:sldMk cId="1933999756" sldId="280"/>
            <ac:spMk id="107" creationId="{8BE3B214-3031-BC2F-5BCB-4E3E3A243BF8}"/>
          </ac:spMkLst>
        </pc:spChg>
        <pc:spChg chg="mod">
          <ac:chgData name="Jovan Bajčetić" userId="2a535820-144b-4583-986c-2d425268bec7" providerId="ADAL" clId="{3AA6B3C2-5881-4ADA-80A0-33B98E6D0279}" dt="2024-10-20T18:10:20.707" v="2267" actId="207"/>
          <ac:spMkLst>
            <pc:docMk/>
            <pc:sldMk cId="1933999756" sldId="280"/>
            <ac:spMk id="112" creationId="{B1FC48E5-AFBF-FA49-422C-744DECC1792D}"/>
          </ac:spMkLst>
        </pc:spChg>
        <pc:picChg chg="mod">
          <ac:chgData name="Jovan Bajčetić" userId="2a535820-144b-4583-986c-2d425268bec7" providerId="ADAL" clId="{3AA6B3C2-5881-4ADA-80A0-33B98E6D0279}" dt="2024-10-20T18:14:17.741" v="2326" actId="1076"/>
          <ac:picMkLst>
            <pc:docMk/>
            <pc:sldMk cId="1933999756" sldId="280"/>
            <ac:picMk id="3" creationId="{50FB898E-83FC-97A6-52DB-DB41D1EF58EA}"/>
          </ac:picMkLst>
        </pc:picChg>
        <pc:picChg chg="add mod">
          <ac:chgData name="Jovan Bajčetić" userId="2a535820-144b-4583-986c-2d425268bec7" providerId="ADAL" clId="{3AA6B3C2-5881-4ADA-80A0-33B98E6D0279}" dt="2024-10-20T17:07:10.107" v="1152" actId="1076"/>
          <ac:picMkLst>
            <pc:docMk/>
            <pc:sldMk cId="1933999756" sldId="280"/>
            <ac:picMk id="7" creationId="{4A8FBFD1-E40E-E5C8-4B54-9ACA9716F6E9}"/>
          </ac:picMkLst>
        </pc:picChg>
        <pc:picChg chg="del">
          <ac:chgData name="Jovan Bajčetić" userId="2a535820-144b-4583-986c-2d425268bec7" providerId="ADAL" clId="{3AA6B3C2-5881-4ADA-80A0-33B98E6D0279}" dt="2024-10-20T07:19:16.549" v="1022" actId="478"/>
          <ac:picMkLst>
            <pc:docMk/>
            <pc:sldMk cId="1933999756" sldId="280"/>
            <ac:picMk id="10" creationId="{B3030E44-F52C-0F37-8AE6-A950894BF792}"/>
          </ac:picMkLst>
        </pc:picChg>
      </pc:sldChg>
      <pc:sldChg chg="addSp delSp modSp add mod">
        <pc:chgData name="Jovan Bajčetić" userId="2a535820-144b-4583-986c-2d425268bec7" providerId="ADAL" clId="{3AA6B3C2-5881-4ADA-80A0-33B98E6D0279}" dt="2024-10-23T07:06:22.247" v="3475" actId="12"/>
        <pc:sldMkLst>
          <pc:docMk/>
          <pc:sldMk cId="2148895299" sldId="281"/>
        </pc:sldMkLst>
        <pc:spChg chg="del">
          <ac:chgData name="Jovan Bajčetić" userId="2a535820-144b-4583-986c-2d425268bec7" providerId="ADAL" clId="{3AA6B3C2-5881-4ADA-80A0-33B98E6D0279}" dt="2024-10-20T17:14:46.062" v="1592" actId="478"/>
          <ac:spMkLst>
            <pc:docMk/>
            <pc:sldMk cId="2148895299" sldId="281"/>
            <ac:spMk id="4" creationId="{BAD550F9-6CCE-9DAD-C10D-3DD685544F11}"/>
          </ac:spMkLst>
        </pc:spChg>
        <pc:spChg chg="mod">
          <ac:chgData name="Jovan Bajčetić" userId="2a535820-144b-4583-986c-2d425268bec7" providerId="ADAL" clId="{3AA6B3C2-5881-4ADA-80A0-33B98E6D0279}" dt="2024-10-20T18:10:41.167" v="2268" actId="207"/>
          <ac:spMkLst>
            <pc:docMk/>
            <pc:sldMk cId="2148895299" sldId="281"/>
            <ac:spMk id="8" creationId="{5BF1B011-7500-9D93-010E-F6B527267419}"/>
          </ac:spMkLst>
        </pc:spChg>
        <pc:spChg chg="add mod">
          <ac:chgData name="Jovan Bajčetić" userId="2a535820-144b-4583-986c-2d425268bec7" providerId="ADAL" clId="{3AA6B3C2-5881-4ADA-80A0-33B98E6D0279}" dt="2024-10-20T20:07:26.749" v="3293" actId="14100"/>
          <ac:spMkLst>
            <pc:docMk/>
            <pc:sldMk cId="2148895299" sldId="281"/>
            <ac:spMk id="10" creationId="{F883DB99-1D46-7970-D64D-282844A89C1D}"/>
          </ac:spMkLst>
        </pc:spChg>
        <pc:spChg chg="add mod">
          <ac:chgData name="Jovan Bajčetić" userId="2a535820-144b-4583-986c-2d425268bec7" providerId="ADAL" clId="{3AA6B3C2-5881-4ADA-80A0-33B98E6D0279}" dt="2024-10-20T18:10:41.167" v="2268" actId="207"/>
          <ac:spMkLst>
            <pc:docMk/>
            <pc:sldMk cId="2148895299" sldId="281"/>
            <ac:spMk id="11" creationId="{4E59F965-44A9-6892-B804-5140CD64D8EE}"/>
          </ac:spMkLst>
        </pc:spChg>
        <pc:spChg chg="add del mod">
          <ac:chgData name="Jovan Bajčetić" userId="2a535820-144b-4583-986c-2d425268bec7" providerId="ADAL" clId="{3AA6B3C2-5881-4ADA-80A0-33B98E6D0279}" dt="2024-10-20T18:14:29.907" v="2328" actId="478"/>
          <ac:spMkLst>
            <pc:docMk/>
            <pc:sldMk cId="2148895299" sldId="281"/>
            <ac:spMk id="12" creationId="{91360D04-71B3-AECC-D9BD-394823EB36E0}"/>
          </ac:spMkLst>
        </pc:spChg>
        <pc:spChg chg="add mod">
          <ac:chgData name="Jovan Bajčetić" userId="2a535820-144b-4583-986c-2d425268bec7" providerId="ADAL" clId="{3AA6B3C2-5881-4ADA-80A0-33B98E6D0279}" dt="2024-10-23T07:06:13.410" v="3474" actId="12"/>
          <ac:spMkLst>
            <pc:docMk/>
            <pc:sldMk cId="2148895299" sldId="281"/>
            <ac:spMk id="13" creationId="{A7AFB9F4-B8B4-95C0-8124-C57334C78413}"/>
          </ac:spMkLst>
        </pc:spChg>
        <pc:spChg chg="add mod">
          <ac:chgData name="Jovan Bajčetić" userId="2a535820-144b-4583-986c-2d425268bec7" providerId="ADAL" clId="{3AA6B3C2-5881-4ADA-80A0-33B98E6D0279}" dt="2024-10-23T07:06:22.247" v="3475" actId="12"/>
          <ac:spMkLst>
            <pc:docMk/>
            <pc:sldMk cId="2148895299" sldId="281"/>
            <ac:spMk id="14" creationId="{91C8C912-49BC-5700-FF2C-97690D1C185C}"/>
          </ac:spMkLst>
        </pc:spChg>
        <pc:spChg chg="add del mod">
          <ac:chgData name="Jovan Bajčetić" userId="2a535820-144b-4583-986c-2d425268bec7" providerId="ADAL" clId="{3AA6B3C2-5881-4ADA-80A0-33B98E6D0279}" dt="2024-10-20T18:13:07.663" v="2312" actId="478"/>
          <ac:spMkLst>
            <pc:docMk/>
            <pc:sldMk cId="2148895299" sldId="281"/>
            <ac:spMk id="15" creationId="{72F107F7-5AF3-FC5F-931B-7AC64ABE01E2}"/>
          </ac:spMkLst>
        </pc:spChg>
        <pc:spChg chg="add mod">
          <ac:chgData name="Jovan Bajčetić" userId="2a535820-144b-4583-986c-2d425268bec7" providerId="ADAL" clId="{3AA6B3C2-5881-4ADA-80A0-33B98E6D0279}" dt="2024-10-20T18:13:08.482" v="2313"/>
          <ac:spMkLst>
            <pc:docMk/>
            <pc:sldMk cId="2148895299" sldId="281"/>
            <ac:spMk id="16" creationId="{9D58943F-2C77-BEA3-2476-13F796B00621}"/>
          </ac:spMkLst>
        </pc:spChg>
        <pc:spChg chg="add mod">
          <ac:chgData name="Jovan Bajčetić" userId="2a535820-144b-4583-986c-2d425268bec7" providerId="ADAL" clId="{3AA6B3C2-5881-4ADA-80A0-33B98E6D0279}" dt="2024-10-20T18:14:30.311" v="2329"/>
          <ac:spMkLst>
            <pc:docMk/>
            <pc:sldMk cId="2148895299" sldId="281"/>
            <ac:spMk id="17" creationId="{6FC8BD72-FCBB-EA69-D691-7C8AB04D1089}"/>
          </ac:spMkLst>
        </pc:spChg>
        <pc:spChg chg="del">
          <ac:chgData name="Jovan Bajčetić" userId="2a535820-144b-4583-986c-2d425268bec7" providerId="ADAL" clId="{3AA6B3C2-5881-4ADA-80A0-33B98E6D0279}" dt="2024-10-20T17:14:14.664" v="1588" actId="478"/>
          <ac:spMkLst>
            <pc:docMk/>
            <pc:sldMk cId="2148895299" sldId="281"/>
            <ac:spMk id="107" creationId="{B1346DFC-8F09-CFB6-8D57-BDD50A0F9D3E}"/>
          </ac:spMkLst>
        </pc:spChg>
        <pc:spChg chg="mod">
          <ac:chgData name="Jovan Bajčetić" userId="2a535820-144b-4583-986c-2d425268bec7" providerId="ADAL" clId="{3AA6B3C2-5881-4ADA-80A0-33B98E6D0279}" dt="2024-10-20T18:10:41.167" v="2268" actId="207"/>
          <ac:spMkLst>
            <pc:docMk/>
            <pc:sldMk cId="2148895299" sldId="281"/>
            <ac:spMk id="112" creationId="{4947FE20-B81D-B505-E9DC-5C0C948EAA57}"/>
          </ac:spMkLst>
        </pc:spChg>
        <pc:picChg chg="del">
          <ac:chgData name="Jovan Bajčetić" userId="2a535820-144b-4583-986c-2d425268bec7" providerId="ADAL" clId="{3AA6B3C2-5881-4ADA-80A0-33B98E6D0279}" dt="2024-10-20T07:19:54.354" v="1033" actId="478"/>
          <ac:picMkLst>
            <pc:docMk/>
            <pc:sldMk cId="2148895299" sldId="281"/>
            <ac:picMk id="7" creationId="{E43E05E1-2296-BC9E-29DF-A1DC21C703DB}"/>
          </ac:picMkLst>
        </pc:picChg>
        <pc:picChg chg="add mod">
          <ac:chgData name="Jovan Bajčetić" userId="2a535820-144b-4583-986c-2d425268bec7" providerId="ADAL" clId="{3AA6B3C2-5881-4ADA-80A0-33B98E6D0279}" dt="2024-10-20T20:07:22.498" v="3292" actId="1076"/>
          <ac:picMkLst>
            <pc:docMk/>
            <pc:sldMk cId="2148895299" sldId="281"/>
            <ac:picMk id="9" creationId="{6D2C9F1F-FE93-314D-4A5A-6E901B56F925}"/>
          </ac:picMkLst>
        </pc:picChg>
      </pc:sldChg>
      <pc:sldChg chg="addSp delSp modSp add mod">
        <pc:chgData name="Jovan Bajčetić" userId="2a535820-144b-4583-986c-2d425268bec7" providerId="ADAL" clId="{3AA6B3C2-5881-4ADA-80A0-33B98E6D0279}" dt="2024-10-20T20:07:34.686" v="3294" actId="1076"/>
        <pc:sldMkLst>
          <pc:docMk/>
          <pc:sldMk cId="3932311354" sldId="282"/>
        </pc:sldMkLst>
        <pc:spChg chg="del">
          <ac:chgData name="Jovan Bajčetić" userId="2a535820-144b-4583-986c-2d425268bec7" providerId="ADAL" clId="{3AA6B3C2-5881-4ADA-80A0-33B98E6D0279}" dt="2024-10-20T17:31:05.267" v="1773" actId="478"/>
          <ac:spMkLst>
            <pc:docMk/>
            <pc:sldMk cId="3932311354" sldId="282"/>
            <ac:spMk id="4" creationId="{C63862CB-F2F7-0168-6DA0-E38B153FEED8}"/>
          </ac:spMkLst>
        </pc:spChg>
        <pc:spChg chg="mod">
          <ac:chgData name="Jovan Bajčetić" userId="2a535820-144b-4583-986c-2d425268bec7" providerId="ADAL" clId="{3AA6B3C2-5881-4ADA-80A0-33B98E6D0279}" dt="2024-10-20T18:10:47.037" v="2269" actId="207"/>
          <ac:spMkLst>
            <pc:docMk/>
            <pc:sldMk cId="3932311354" sldId="282"/>
            <ac:spMk id="8" creationId="{B1AA058F-25B9-348D-C672-5A043ECFA8F9}"/>
          </ac:spMkLst>
        </pc:spChg>
        <pc:spChg chg="add mod">
          <ac:chgData name="Jovan Bajčetić" userId="2a535820-144b-4583-986c-2d425268bec7" providerId="ADAL" clId="{3AA6B3C2-5881-4ADA-80A0-33B98E6D0279}" dt="2024-10-20T18:10:47.037" v="2269" actId="207"/>
          <ac:spMkLst>
            <pc:docMk/>
            <pc:sldMk cId="3932311354" sldId="282"/>
            <ac:spMk id="10" creationId="{AD4DD0AF-89F1-2956-15D4-3259BC8EA75B}"/>
          </ac:spMkLst>
        </pc:spChg>
        <pc:spChg chg="add mod">
          <ac:chgData name="Jovan Bajčetić" userId="2a535820-144b-4583-986c-2d425268bec7" providerId="ADAL" clId="{3AA6B3C2-5881-4ADA-80A0-33B98E6D0279}" dt="2024-10-20T18:10:47.037" v="2269" actId="207"/>
          <ac:spMkLst>
            <pc:docMk/>
            <pc:sldMk cId="3932311354" sldId="282"/>
            <ac:spMk id="11" creationId="{848B6465-B7A9-FA8F-CCF5-44FBB0DDAF70}"/>
          </ac:spMkLst>
        </pc:spChg>
        <pc:spChg chg="add del mod">
          <ac:chgData name="Jovan Bajčetić" userId="2a535820-144b-4583-986c-2d425268bec7" providerId="ADAL" clId="{3AA6B3C2-5881-4ADA-80A0-33B98E6D0279}" dt="2024-10-20T18:14:34.459" v="2330" actId="478"/>
          <ac:spMkLst>
            <pc:docMk/>
            <pc:sldMk cId="3932311354" sldId="282"/>
            <ac:spMk id="12" creationId="{BB5C2D79-00DA-C389-30E0-74CDDCA40C39}"/>
          </ac:spMkLst>
        </pc:spChg>
        <pc:spChg chg="add mod">
          <ac:chgData name="Jovan Bajčetić" userId="2a535820-144b-4583-986c-2d425268bec7" providerId="ADAL" clId="{3AA6B3C2-5881-4ADA-80A0-33B98E6D0279}" dt="2024-10-20T20:06:54.114" v="3291" actId="113"/>
          <ac:spMkLst>
            <pc:docMk/>
            <pc:sldMk cId="3932311354" sldId="282"/>
            <ac:spMk id="13" creationId="{F569D2F6-BD70-B21C-BB90-0B34B590240B}"/>
          </ac:spMkLst>
        </pc:spChg>
        <pc:spChg chg="add mod">
          <ac:chgData name="Jovan Bajčetić" userId="2a535820-144b-4583-986c-2d425268bec7" providerId="ADAL" clId="{3AA6B3C2-5881-4ADA-80A0-33B98E6D0279}" dt="2024-10-20T18:15:31.145" v="2339" actId="12"/>
          <ac:spMkLst>
            <pc:docMk/>
            <pc:sldMk cId="3932311354" sldId="282"/>
            <ac:spMk id="14" creationId="{62C369C8-2646-1F43-A3AA-F7FD5A1D7230}"/>
          </ac:spMkLst>
        </pc:spChg>
        <pc:spChg chg="add del mod">
          <ac:chgData name="Jovan Bajčetić" userId="2a535820-144b-4583-986c-2d425268bec7" providerId="ADAL" clId="{3AA6B3C2-5881-4ADA-80A0-33B98E6D0279}" dt="2024-10-20T18:13:13.615" v="2314" actId="478"/>
          <ac:spMkLst>
            <pc:docMk/>
            <pc:sldMk cId="3932311354" sldId="282"/>
            <ac:spMk id="15" creationId="{DE16E9F0-ED50-0AA7-771F-EA1531DBA42F}"/>
          </ac:spMkLst>
        </pc:spChg>
        <pc:spChg chg="add mod">
          <ac:chgData name="Jovan Bajčetić" userId="2a535820-144b-4583-986c-2d425268bec7" providerId="ADAL" clId="{3AA6B3C2-5881-4ADA-80A0-33B98E6D0279}" dt="2024-10-20T18:13:14.141" v="2315"/>
          <ac:spMkLst>
            <pc:docMk/>
            <pc:sldMk cId="3932311354" sldId="282"/>
            <ac:spMk id="16" creationId="{8488658C-6396-D9D2-9D86-38472B13C3FE}"/>
          </ac:spMkLst>
        </pc:spChg>
        <pc:spChg chg="add mod">
          <ac:chgData name="Jovan Bajčetić" userId="2a535820-144b-4583-986c-2d425268bec7" providerId="ADAL" clId="{3AA6B3C2-5881-4ADA-80A0-33B98E6D0279}" dt="2024-10-20T18:14:35.218" v="2331"/>
          <ac:spMkLst>
            <pc:docMk/>
            <pc:sldMk cId="3932311354" sldId="282"/>
            <ac:spMk id="17" creationId="{BAA8FF0B-F709-456A-6D97-74D0A19B578E}"/>
          </ac:spMkLst>
        </pc:spChg>
        <pc:spChg chg="del">
          <ac:chgData name="Jovan Bajčetić" userId="2a535820-144b-4583-986c-2d425268bec7" providerId="ADAL" clId="{3AA6B3C2-5881-4ADA-80A0-33B98E6D0279}" dt="2024-10-20T17:14:20.599" v="1590" actId="478"/>
          <ac:spMkLst>
            <pc:docMk/>
            <pc:sldMk cId="3932311354" sldId="282"/>
            <ac:spMk id="107" creationId="{8D50A4B8-51A6-E40D-9D75-F966CE9493D8}"/>
          </ac:spMkLst>
        </pc:spChg>
        <pc:spChg chg="mod">
          <ac:chgData name="Jovan Bajčetić" userId="2a535820-144b-4583-986c-2d425268bec7" providerId="ADAL" clId="{3AA6B3C2-5881-4ADA-80A0-33B98E6D0279}" dt="2024-10-20T18:10:47.037" v="2269" actId="207"/>
          <ac:spMkLst>
            <pc:docMk/>
            <pc:sldMk cId="3932311354" sldId="282"/>
            <ac:spMk id="112" creationId="{9AA6EA60-E0D2-5D71-FF7F-89A765ED4DCD}"/>
          </ac:spMkLst>
        </pc:spChg>
        <pc:picChg chg="del">
          <ac:chgData name="Jovan Bajčetić" userId="2a535820-144b-4583-986c-2d425268bec7" providerId="ADAL" clId="{3AA6B3C2-5881-4ADA-80A0-33B98E6D0279}" dt="2024-10-20T07:20:12.327" v="1040" actId="478"/>
          <ac:picMkLst>
            <pc:docMk/>
            <pc:sldMk cId="3932311354" sldId="282"/>
            <ac:picMk id="7" creationId="{9456ABB8-B0CD-B85B-0577-4F65EE4531B5}"/>
          </ac:picMkLst>
        </pc:picChg>
        <pc:picChg chg="add mod">
          <ac:chgData name="Jovan Bajčetić" userId="2a535820-144b-4583-986c-2d425268bec7" providerId="ADAL" clId="{3AA6B3C2-5881-4ADA-80A0-33B98E6D0279}" dt="2024-10-20T20:07:34.686" v="3294" actId="1076"/>
          <ac:picMkLst>
            <pc:docMk/>
            <pc:sldMk cId="3932311354" sldId="282"/>
            <ac:picMk id="9" creationId="{46AA0372-C167-F8EB-E159-A1E2638A9CDB}"/>
          </ac:picMkLst>
        </pc:picChg>
      </pc:sldChg>
      <pc:sldChg chg="addSp delSp modSp add mod">
        <pc:chgData name="Jovan Bajčetić" userId="2a535820-144b-4583-986c-2d425268bec7" providerId="ADAL" clId="{3AA6B3C2-5881-4ADA-80A0-33B98E6D0279}" dt="2024-10-20T20:10:50.594" v="3313" actId="1076"/>
        <pc:sldMkLst>
          <pc:docMk/>
          <pc:sldMk cId="2642220366" sldId="283"/>
        </pc:sldMkLst>
        <pc:spChg chg="add mod">
          <ac:chgData name="Jovan Bajčetić" userId="2a535820-144b-4583-986c-2d425268bec7" providerId="ADAL" clId="{3AA6B3C2-5881-4ADA-80A0-33B98E6D0279}" dt="2024-10-20T18:13:47.816" v="2322"/>
          <ac:spMkLst>
            <pc:docMk/>
            <pc:sldMk cId="2642220366" sldId="283"/>
            <ac:spMk id="4" creationId="{680F3561-41A1-7F66-2470-4F7816CE8378}"/>
          </ac:spMkLst>
        </pc:spChg>
        <pc:spChg chg="add del">
          <ac:chgData name="Jovan Bajčetić" userId="2a535820-144b-4583-986c-2d425268bec7" providerId="ADAL" clId="{3AA6B3C2-5881-4ADA-80A0-33B98E6D0279}" dt="2024-10-20T20:10:15.444" v="3306" actId="22"/>
          <ac:spMkLst>
            <pc:docMk/>
            <pc:sldMk cId="2642220366" sldId="283"/>
            <ac:spMk id="7" creationId="{C2B51834-2D3A-E2E7-95A5-E9FC12FA3963}"/>
          </ac:spMkLst>
        </pc:spChg>
        <pc:spChg chg="add mod">
          <ac:chgData name="Jovan Bajčetić" userId="2a535820-144b-4583-986c-2d425268bec7" providerId="ADAL" clId="{3AA6B3C2-5881-4ADA-80A0-33B98E6D0279}" dt="2024-10-20T20:10:41.616" v="3312"/>
          <ac:spMkLst>
            <pc:docMk/>
            <pc:sldMk cId="2642220366" sldId="283"/>
            <ac:spMk id="8" creationId="{971FB45C-A734-AB75-2869-76D70C46DA4E}"/>
          </ac:spMkLst>
        </pc:spChg>
        <pc:spChg chg="mod">
          <ac:chgData name="Jovan Bajčetić" userId="2a535820-144b-4583-986c-2d425268bec7" providerId="ADAL" clId="{3AA6B3C2-5881-4ADA-80A0-33B98E6D0279}" dt="2024-10-20T20:10:50.594" v="3313" actId="1076"/>
          <ac:spMkLst>
            <pc:docMk/>
            <pc:sldMk cId="2642220366" sldId="283"/>
            <ac:spMk id="13" creationId="{A325C152-B3EA-3DE0-1AAD-5953667CA43A}"/>
          </ac:spMkLst>
        </pc:spChg>
        <pc:spChg chg="del mod">
          <ac:chgData name="Jovan Bajčetić" userId="2a535820-144b-4583-986c-2d425268bec7" providerId="ADAL" clId="{3AA6B3C2-5881-4ADA-80A0-33B98E6D0279}" dt="2024-10-20T18:13:47.471" v="2321" actId="478"/>
          <ac:spMkLst>
            <pc:docMk/>
            <pc:sldMk cId="2642220366" sldId="283"/>
            <ac:spMk id="107" creationId="{092DF5C0-0FC8-8681-A83A-772AFD415EFC}"/>
          </ac:spMkLst>
        </pc:spChg>
        <pc:spChg chg="del mod">
          <ac:chgData name="Jovan Bajčetić" userId="2a535820-144b-4583-986c-2d425268bec7" providerId="ADAL" clId="{3AA6B3C2-5881-4ADA-80A0-33B98E6D0279}" dt="2024-10-20T18:11:21.630" v="2275" actId="478"/>
          <ac:spMkLst>
            <pc:docMk/>
            <pc:sldMk cId="2642220366" sldId="283"/>
            <ac:spMk id="112" creationId="{9A939A1E-E771-6B79-3C78-A49A0AE6DE7F}"/>
          </ac:spMkLst>
        </pc:spChg>
      </pc:sldChg>
      <pc:sldChg chg="addSp delSp modSp add mod">
        <pc:chgData name="Jovan Bajčetić" userId="2a535820-144b-4583-986c-2d425268bec7" providerId="ADAL" clId="{3AA6B3C2-5881-4ADA-80A0-33B98E6D0279}" dt="2024-10-20T19:40:22.659" v="3067" actId="113"/>
        <pc:sldMkLst>
          <pc:docMk/>
          <pc:sldMk cId="2460237079" sldId="284"/>
        </pc:sldMkLst>
        <pc:spChg chg="mod">
          <ac:chgData name="Jovan Bajčetić" userId="2a535820-144b-4583-986c-2d425268bec7" providerId="ADAL" clId="{3AA6B3C2-5881-4ADA-80A0-33B98E6D0279}" dt="2024-10-20T19:40:22.659" v="3067" actId="113"/>
          <ac:spMkLst>
            <pc:docMk/>
            <pc:sldMk cId="2460237079" sldId="284"/>
            <ac:spMk id="13" creationId="{357F2D66-C40A-9C8C-32B0-749E288C9F3F}"/>
          </ac:spMkLst>
        </pc:spChg>
        <pc:picChg chg="add del mod">
          <ac:chgData name="Jovan Bajčetić" userId="2a535820-144b-4583-986c-2d425268bec7" providerId="ADAL" clId="{3AA6B3C2-5881-4ADA-80A0-33B98E6D0279}" dt="2024-10-20T19:39:33.574" v="3058" actId="478"/>
          <ac:picMkLst>
            <pc:docMk/>
            <pc:sldMk cId="2460237079" sldId="284"/>
            <ac:picMk id="5" creationId="{27495D7D-A46F-860F-9E9E-703029D95168}"/>
          </ac:picMkLst>
        </pc:picChg>
        <pc:picChg chg="add mod">
          <ac:chgData name="Jovan Bajčetić" userId="2a535820-144b-4583-986c-2d425268bec7" providerId="ADAL" clId="{3AA6B3C2-5881-4ADA-80A0-33B98E6D0279}" dt="2024-10-20T19:39:49.204" v="3062" actId="1076"/>
          <ac:picMkLst>
            <pc:docMk/>
            <pc:sldMk cId="2460237079" sldId="284"/>
            <ac:picMk id="8" creationId="{7F23AB3B-7C29-B49A-AE3D-9796FFA84582}"/>
          </ac:picMkLst>
        </pc:picChg>
        <pc:picChg chg="add del">
          <ac:chgData name="Jovan Bajčetić" userId="2a535820-144b-4583-986c-2d425268bec7" providerId="ADAL" clId="{3AA6B3C2-5881-4ADA-80A0-33B98E6D0279}" dt="2024-10-20T19:38:16.549" v="3038" actId="478"/>
          <ac:picMkLst>
            <pc:docMk/>
            <pc:sldMk cId="2460237079" sldId="284"/>
            <ac:picMk id="10" creationId="{A92C8DB3-F373-BC3F-FC71-85568C3A0DFA}"/>
          </ac:picMkLst>
        </pc:picChg>
        <pc:picChg chg="add del">
          <ac:chgData name="Jovan Bajčetić" userId="2a535820-144b-4583-986c-2d425268bec7" providerId="ADAL" clId="{3AA6B3C2-5881-4ADA-80A0-33B98E6D0279}" dt="2024-10-20T19:38:12.591" v="3037" actId="478"/>
          <ac:picMkLst>
            <pc:docMk/>
            <pc:sldMk cId="2460237079" sldId="284"/>
            <ac:picMk id="12" creationId="{CE750087-068F-E125-D5D0-6CC87E117C6A}"/>
          </ac:picMkLst>
        </pc:picChg>
        <pc:picChg chg="add del">
          <ac:chgData name="Jovan Bajčetić" userId="2a535820-144b-4583-986c-2d425268bec7" providerId="ADAL" clId="{3AA6B3C2-5881-4ADA-80A0-33B98E6D0279}" dt="2024-10-20T19:38:07.613" v="3036" actId="478"/>
          <ac:picMkLst>
            <pc:docMk/>
            <pc:sldMk cId="2460237079" sldId="284"/>
            <ac:picMk id="15" creationId="{84CCE5C7-0112-AAF6-9707-CCD9307F0E22}"/>
          </ac:picMkLst>
        </pc:picChg>
        <pc:picChg chg="add del">
          <ac:chgData name="Jovan Bajčetić" userId="2a535820-144b-4583-986c-2d425268bec7" providerId="ADAL" clId="{3AA6B3C2-5881-4ADA-80A0-33B98E6D0279}" dt="2024-10-20T19:38:06.340" v="3035" actId="478"/>
          <ac:picMkLst>
            <pc:docMk/>
            <pc:sldMk cId="2460237079" sldId="284"/>
            <ac:picMk id="17" creationId="{80136CBD-01C7-C4B3-C4B7-E57919628264}"/>
          </ac:picMkLst>
        </pc:picChg>
        <pc:picChg chg="add mod">
          <ac:chgData name="Jovan Bajčetić" userId="2a535820-144b-4583-986c-2d425268bec7" providerId="ADAL" clId="{3AA6B3C2-5881-4ADA-80A0-33B98E6D0279}" dt="2024-10-20T19:40:00.637" v="3065" actId="1076"/>
          <ac:picMkLst>
            <pc:docMk/>
            <pc:sldMk cId="2460237079" sldId="284"/>
            <ac:picMk id="18" creationId="{8E78871B-2F2A-0FC1-87A5-CE49C1911927}"/>
          </ac:picMkLst>
        </pc:picChg>
        <pc:picChg chg="del">
          <ac:chgData name="Jovan Bajčetić" userId="2a535820-144b-4583-986c-2d425268bec7" providerId="ADAL" clId="{3AA6B3C2-5881-4ADA-80A0-33B98E6D0279}" dt="2024-10-20T19:07:15.518" v="2437" actId="478"/>
          <ac:picMkLst>
            <pc:docMk/>
            <pc:sldMk cId="2460237079" sldId="284"/>
            <ac:picMk id="179" creationId="{9BE62FD3-0A8B-C102-FAAB-C9B2BA9281C1}"/>
          </ac:picMkLst>
        </pc:picChg>
        <pc:picChg chg="del">
          <ac:chgData name="Jovan Bajčetić" userId="2a535820-144b-4583-986c-2d425268bec7" providerId="ADAL" clId="{3AA6B3C2-5881-4ADA-80A0-33B98E6D0279}" dt="2024-10-20T19:07:14.857" v="2436" actId="478"/>
          <ac:picMkLst>
            <pc:docMk/>
            <pc:sldMk cId="2460237079" sldId="284"/>
            <ac:picMk id="181" creationId="{B4F562DD-E7F8-1ECC-052D-1D001CFEBDBD}"/>
          </ac:picMkLst>
        </pc:picChg>
        <pc:picChg chg="del">
          <ac:chgData name="Jovan Bajčetić" userId="2a535820-144b-4583-986c-2d425268bec7" providerId="ADAL" clId="{3AA6B3C2-5881-4ADA-80A0-33B98E6D0279}" dt="2024-10-20T19:07:14.107" v="2435" actId="478"/>
          <ac:picMkLst>
            <pc:docMk/>
            <pc:sldMk cId="2460237079" sldId="284"/>
            <ac:picMk id="183" creationId="{10AFFD9C-F06B-A870-855C-325B0D89703C}"/>
          </ac:picMkLst>
        </pc:picChg>
        <pc:picChg chg="del">
          <ac:chgData name="Jovan Bajčetić" userId="2a535820-144b-4583-986c-2d425268bec7" providerId="ADAL" clId="{3AA6B3C2-5881-4ADA-80A0-33B98E6D0279}" dt="2024-10-20T19:07:13.293" v="2434" actId="478"/>
          <ac:picMkLst>
            <pc:docMk/>
            <pc:sldMk cId="2460237079" sldId="284"/>
            <ac:picMk id="186" creationId="{BBDB6AEC-94DC-3256-922C-35674F6E65E7}"/>
          </ac:picMkLst>
        </pc:picChg>
        <pc:picChg chg="del">
          <ac:chgData name="Jovan Bajčetić" userId="2a535820-144b-4583-986c-2d425268bec7" providerId="ADAL" clId="{3AA6B3C2-5881-4ADA-80A0-33B98E6D0279}" dt="2024-10-20T19:07:12.341" v="2433" actId="478"/>
          <ac:picMkLst>
            <pc:docMk/>
            <pc:sldMk cId="2460237079" sldId="284"/>
            <ac:picMk id="188" creationId="{9605BDA6-75FF-39D4-E20F-F374934A28BF}"/>
          </ac:picMkLst>
        </pc:picChg>
      </pc:sldChg>
      <pc:sldChg chg="addSp delSp modSp add mod ord">
        <pc:chgData name="Jovan Bajčetić" userId="2a535820-144b-4583-986c-2d425268bec7" providerId="ADAL" clId="{3AA6B3C2-5881-4ADA-80A0-33B98E6D0279}" dt="2024-10-20T20:09:51.326" v="3304" actId="478"/>
        <pc:sldMkLst>
          <pc:docMk/>
          <pc:sldMk cId="227034116" sldId="285"/>
        </pc:sldMkLst>
        <pc:spChg chg="mod">
          <ac:chgData name="Jovan Bajčetić" userId="2a535820-144b-4583-986c-2d425268bec7" providerId="ADAL" clId="{3AA6B3C2-5881-4ADA-80A0-33B98E6D0279}" dt="2024-10-20T19:20:50.618" v="2547" actId="113"/>
          <ac:spMkLst>
            <pc:docMk/>
            <pc:sldMk cId="227034116" sldId="285"/>
            <ac:spMk id="13" creationId="{FD7934FE-C4D9-AF20-9871-31AEECFE56F9}"/>
          </ac:spMkLst>
        </pc:spChg>
        <pc:spChg chg="add del">
          <ac:chgData name="Jovan Bajčetić" userId="2a535820-144b-4583-986c-2d425268bec7" providerId="ADAL" clId="{3AA6B3C2-5881-4ADA-80A0-33B98E6D0279}" dt="2024-10-20T20:09:32.021" v="3302" actId="22"/>
          <ac:spMkLst>
            <pc:docMk/>
            <pc:sldMk cId="227034116" sldId="285"/>
            <ac:spMk id="23" creationId="{E01917B7-CCB3-DD71-DA7A-836C3D2AEBC7}"/>
          </ac:spMkLst>
        </pc:spChg>
        <pc:spChg chg="add del mod">
          <ac:chgData name="Jovan Bajčetić" userId="2a535820-144b-4583-986c-2d425268bec7" providerId="ADAL" clId="{3AA6B3C2-5881-4ADA-80A0-33B98E6D0279}" dt="2024-10-20T20:09:51.326" v="3304" actId="478"/>
          <ac:spMkLst>
            <pc:docMk/>
            <pc:sldMk cId="227034116" sldId="285"/>
            <ac:spMk id="24" creationId="{CCCBAC68-21C6-A465-CD85-F26E5F201133}"/>
          </ac:spMkLst>
        </pc:spChg>
        <pc:picChg chg="del">
          <ac:chgData name="Jovan Bajčetić" userId="2a535820-144b-4583-986c-2d425268bec7" providerId="ADAL" clId="{3AA6B3C2-5881-4ADA-80A0-33B98E6D0279}" dt="2024-10-20T19:13:11.342" v="2469" actId="478"/>
          <ac:picMkLst>
            <pc:docMk/>
            <pc:sldMk cId="227034116" sldId="285"/>
            <ac:picMk id="5" creationId="{E4D6A4A8-C544-9F1F-5B74-CD2047301D19}"/>
          </ac:picMkLst>
        </pc:picChg>
        <pc:picChg chg="add mod">
          <ac:chgData name="Jovan Bajčetić" userId="2a535820-144b-4583-986c-2d425268bec7" providerId="ADAL" clId="{3AA6B3C2-5881-4ADA-80A0-33B98E6D0279}" dt="2024-10-20T19:16:33.803" v="2501" actId="1076"/>
          <ac:picMkLst>
            <pc:docMk/>
            <pc:sldMk cId="227034116" sldId="285"/>
            <ac:picMk id="7" creationId="{2C4B3680-65FF-51D3-5BA0-7EFE2DCD0E30}"/>
          </ac:picMkLst>
        </pc:picChg>
        <pc:picChg chg="del">
          <ac:chgData name="Jovan Bajčetić" userId="2a535820-144b-4583-986c-2d425268bec7" providerId="ADAL" clId="{3AA6B3C2-5881-4ADA-80A0-33B98E6D0279}" dt="2024-10-20T19:13:13.532" v="2472" actId="478"/>
          <ac:picMkLst>
            <pc:docMk/>
            <pc:sldMk cId="227034116" sldId="285"/>
            <ac:picMk id="8" creationId="{5926DEA2-0BEC-0E11-45D1-5614A9EAFC51}"/>
          </ac:picMkLst>
        </pc:picChg>
        <pc:picChg chg="del">
          <ac:chgData name="Jovan Bajčetić" userId="2a535820-144b-4583-986c-2d425268bec7" providerId="ADAL" clId="{3AA6B3C2-5881-4ADA-80A0-33B98E6D0279}" dt="2024-10-20T19:13:12.840" v="2471" actId="478"/>
          <ac:picMkLst>
            <pc:docMk/>
            <pc:sldMk cId="227034116" sldId="285"/>
            <ac:picMk id="10" creationId="{74394823-0902-1850-DD38-3C46B24E0566}"/>
          </ac:picMkLst>
        </pc:picChg>
        <pc:picChg chg="add mod">
          <ac:chgData name="Jovan Bajčetić" userId="2a535820-144b-4583-986c-2d425268bec7" providerId="ADAL" clId="{3AA6B3C2-5881-4ADA-80A0-33B98E6D0279}" dt="2024-10-20T19:16:39.674" v="2504" actId="1076"/>
          <ac:picMkLst>
            <pc:docMk/>
            <pc:sldMk cId="227034116" sldId="285"/>
            <ac:picMk id="11" creationId="{A0046F48-F4CE-4818-92E8-80246A6A5278}"/>
          </ac:picMkLst>
        </pc:picChg>
        <pc:picChg chg="del">
          <ac:chgData name="Jovan Bajčetić" userId="2a535820-144b-4583-986c-2d425268bec7" providerId="ADAL" clId="{3AA6B3C2-5881-4ADA-80A0-33B98E6D0279}" dt="2024-10-20T19:13:12.076" v="2470" actId="478"/>
          <ac:picMkLst>
            <pc:docMk/>
            <pc:sldMk cId="227034116" sldId="285"/>
            <ac:picMk id="12" creationId="{C0A29721-62A4-8658-892A-3C524DC0A512}"/>
          </ac:picMkLst>
        </pc:picChg>
        <pc:picChg chg="del">
          <ac:chgData name="Jovan Bajčetić" userId="2a535820-144b-4583-986c-2d425268bec7" providerId="ADAL" clId="{3AA6B3C2-5881-4ADA-80A0-33B98E6D0279}" dt="2024-10-20T19:13:10.368" v="2468" actId="478"/>
          <ac:picMkLst>
            <pc:docMk/>
            <pc:sldMk cId="227034116" sldId="285"/>
            <ac:picMk id="15" creationId="{776DC9B3-4F66-8673-42A4-D3EC652AAE1A}"/>
          </ac:picMkLst>
        </pc:picChg>
        <pc:picChg chg="add del mod">
          <ac:chgData name="Jovan Bajčetić" userId="2a535820-144b-4583-986c-2d425268bec7" providerId="ADAL" clId="{3AA6B3C2-5881-4ADA-80A0-33B98E6D0279}" dt="2024-10-20T19:16:26.494" v="2498" actId="478"/>
          <ac:picMkLst>
            <pc:docMk/>
            <pc:sldMk cId="227034116" sldId="285"/>
            <ac:picMk id="16" creationId="{4E66FE8C-97DF-63DD-86DF-1E7744D738C6}"/>
          </ac:picMkLst>
        </pc:picChg>
        <pc:picChg chg="del">
          <ac:chgData name="Jovan Bajčetić" userId="2a535820-144b-4583-986c-2d425268bec7" providerId="ADAL" clId="{3AA6B3C2-5881-4ADA-80A0-33B98E6D0279}" dt="2024-10-20T19:13:09.665" v="2467" actId="478"/>
          <ac:picMkLst>
            <pc:docMk/>
            <pc:sldMk cId="227034116" sldId="285"/>
            <ac:picMk id="17" creationId="{1DDFAF6E-A447-A02F-1223-56827BDF60A5}"/>
          </ac:picMkLst>
        </pc:picChg>
        <pc:picChg chg="add del mod">
          <ac:chgData name="Jovan Bajčetić" userId="2a535820-144b-4583-986c-2d425268bec7" providerId="ADAL" clId="{3AA6B3C2-5881-4ADA-80A0-33B98E6D0279}" dt="2024-10-20T19:16:28.287" v="2499" actId="478"/>
          <ac:picMkLst>
            <pc:docMk/>
            <pc:sldMk cId="227034116" sldId="285"/>
            <ac:picMk id="19" creationId="{4890ED0E-B28B-361F-0A4C-427AC4ACECE9}"/>
          </ac:picMkLst>
        </pc:picChg>
        <pc:picChg chg="add del mod">
          <ac:chgData name="Jovan Bajčetić" userId="2a535820-144b-4583-986c-2d425268bec7" providerId="ADAL" clId="{3AA6B3C2-5881-4ADA-80A0-33B98E6D0279}" dt="2024-10-20T19:16:13.582" v="2496" actId="478"/>
          <ac:picMkLst>
            <pc:docMk/>
            <pc:sldMk cId="227034116" sldId="285"/>
            <ac:picMk id="21" creationId="{74B2B7F6-0324-6757-0EE1-87BBC28F97BF}"/>
          </ac:picMkLst>
        </pc:picChg>
      </pc:sldChg>
      <pc:sldChg chg="addSp delSp modSp add mod">
        <pc:chgData name="Jovan Bajčetić" userId="2a535820-144b-4583-986c-2d425268bec7" providerId="ADAL" clId="{3AA6B3C2-5881-4ADA-80A0-33B98E6D0279}" dt="2024-10-20T19:20:57.703" v="2548" actId="113"/>
        <pc:sldMkLst>
          <pc:docMk/>
          <pc:sldMk cId="3995146657" sldId="286"/>
        </pc:sldMkLst>
        <pc:spChg chg="add mod">
          <ac:chgData name="Jovan Bajčetić" userId="2a535820-144b-4583-986c-2d425268bec7" providerId="ADAL" clId="{3AA6B3C2-5881-4ADA-80A0-33B98E6D0279}" dt="2024-10-20T19:18:32.064" v="2521" actId="1076"/>
          <ac:spMkLst>
            <pc:docMk/>
            <pc:sldMk cId="3995146657" sldId="286"/>
            <ac:spMk id="4" creationId="{13A89C63-1202-5AA4-6CD9-65FC967D614E}"/>
          </ac:spMkLst>
        </pc:spChg>
        <pc:spChg chg="add mod">
          <ac:chgData name="Jovan Bajčetić" userId="2a535820-144b-4583-986c-2d425268bec7" providerId="ADAL" clId="{3AA6B3C2-5881-4ADA-80A0-33B98E6D0279}" dt="2024-10-20T19:19:27.441" v="2528" actId="1037"/>
          <ac:spMkLst>
            <pc:docMk/>
            <pc:sldMk cId="3995146657" sldId="286"/>
            <ac:spMk id="5" creationId="{811B695B-1BBB-F0EC-C537-C2DE37B72562}"/>
          </ac:spMkLst>
        </pc:spChg>
        <pc:spChg chg="mod">
          <ac:chgData name="Jovan Bajčetić" userId="2a535820-144b-4583-986c-2d425268bec7" providerId="ADAL" clId="{3AA6B3C2-5881-4ADA-80A0-33B98E6D0279}" dt="2024-10-20T19:20:57.703" v="2548" actId="113"/>
          <ac:spMkLst>
            <pc:docMk/>
            <pc:sldMk cId="3995146657" sldId="286"/>
            <ac:spMk id="13" creationId="{FD28FBB8-945C-F648-2C40-002C601A973A}"/>
          </ac:spMkLst>
        </pc:spChg>
        <pc:picChg chg="del">
          <ac:chgData name="Jovan Bajčetić" userId="2a535820-144b-4583-986c-2d425268bec7" providerId="ADAL" clId="{3AA6B3C2-5881-4ADA-80A0-33B98E6D0279}" dt="2024-10-20T19:17:08.490" v="2508" actId="478"/>
          <ac:picMkLst>
            <pc:docMk/>
            <pc:sldMk cId="3995146657" sldId="286"/>
            <ac:picMk id="7" creationId="{F060890A-A379-6663-842E-952AB43755A6}"/>
          </ac:picMkLst>
        </pc:picChg>
        <pc:picChg chg="del">
          <ac:chgData name="Jovan Bajčetić" userId="2a535820-144b-4583-986c-2d425268bec7" providerId="ADAL" clId="{3AA6B3C2-5881-4ADA-80A0-33B98E6D0279}" dt="2024-10-20T19:17:13.849" v="2511" actId="478"/>
          <ac:picMkLst>
            <pc:docMk/>
            <pc:sldMk cId="3995146657" sldId="286"/>
            <ac:picMk id="11" creationId="{A21ED021-ED2E-4F7D-1A2D-81C8AE01184D}"/>
          </ac:picMkLst>
        </pc:picChg>
        <pc:picChg chg="mod">
          <ac:chgData name="Jovan Bajčetić" userId="2a535820-144b-4583-986c-2d425268bec7" providerId="ADAL" clId="{3AA6B3C2-5881-4ADA-80A0-33B98E6D0279}" dt="2024-10-20T19:17:24.708" v="2516" actId="1076"/>
          <ac:picMkLst>
            <pc:docMk/>
            <pc:sldMk cId="3995146657" sldId="286"/>
            <ac:picMk id="16" creationId="{D02634DA-8D4D-50E2-6B41-020194133D30}"/>
          </ac:picMkLst>
        </pc:picChg>
        <pc:picChg chg="mod">
          <ac:chgData name="Jovan Bajčetić" userId="2a535820-144b-4583-986c-2d425268bec7" providerId="ADAL" clId="{3AA6B3C2-5881-4ADA-80A0-33B98E6D0279}" dt="2024-10-20T19:17:33.099" v="2518" actId="1076"/>
          <ac:picMkLst>
            <pc:docMk/>
            <pc:sldMk cId="3995146657" sldId="286"/>
            <ac:picMk id="19" creationId="{6B6FBC95-50E3-23A7-FF8C-01494DC342E5}"/>
          </ac:picMkLst>
        </pc:picChg>
        <pc:picChg chg="del">
          <ac:chgData name="Jovan Bajčetić" userId="2a535820-144b-4583-986c-2d425268bec7" providerId="ADAL" clId="{3AA6B3C2-5881-4ADA-80A0-33B98E6D0279}" dt="2024-10-20T19:17:05.784" v="2506" actId="478"/>
          <ac:picMkLst>
            <pc:docMk/>
            <pc:sldMk cId="3995146657" sldId="286"/>
            <ac:picMk id="21" creationId="{51740FB6-07BB-6851-C5B9-C8A4AF0B1EC0}"/>
          </ac:picMkLst>
        </pc:picChg>
      </pc:sldChg>
      <pc:sldChg chg="delSp modSp add mod">
        <pc:chgData name="Jovan Bajčetić" userId="2a535820-144b-4583-986c-2d425268bec7" providerId="ADAL" clId="{3AA6B3C2-5881-4ADA-80A0-33B98E6D0279}" dt="2024-10-20T19:21:03.009" v="2549" actId="113"/>
        <pc:sldMkLst>
          <pc:docMk/>
          <pc:sldMk cId="1718993764" sldId="287"/>
        </pc:sldMkLst>
        <pc:spChg chg="mod">
          <ac:chgData name="Jovan Bajčetić" userId="2a535820-144b-4583-986c-2d425268bec7" providerId="ADAL" clId="{3AA6B3C2-5881-4ADA-80A0-33B98E6D0279}" dt="2024-10-20T19:21:03.009" v="2549" actId="113"/>
          <ac:spMkLst>
            <pc:docMk/>
            <pc:sldMk cId="1718993764" sldId="287"/>
            <ac:spMk id="13" creationId="{D440E8C9-6968-9F83-BD00-33A6C767507F}"/>
          </ac:spMkLst>
        </pc:spChg>
        <pc:picChg chg="del">
          <ac:chgData name="Jovan Bajčetić" userId="2a535820-144b-4583-986c-2d425268bec7" providerId="ADAL" clId="{3AA6B3C2-5881-4ADA-80A0-33B98E6D0279}" dt="2024-10-20T19:19:38.036" v="2531" actId="478"/>
          <ac:picMkLst>
            <pc:docMk/>
            <pc:sldMk cId="1718993764" sldId="287"/>
            <ac:picMk id="7" creationId="{2CDB2435-56E6-AEF1-1849-F02A79850FBE}"/>
          </ac:picMkLst>
        </pc:picChg>
        <pc:picChg chg="del">
          <ac:chgData name="Jovan Bajčetić" userId="2a535820-144b-4583-986c-2d425268bec7" providerId="ADAL" clId="{3AA6B3C2-5881-4ADA-80A0-33B98E6D0279}" dt="2024-10-20T19:19:38.841" v="2532" actId="478"/>
          <ac:picMkLst>
            <pc:docMk/>
            <pc:sldMk cId="1718993764" sldId="287"/>
            <ac:picMk id="11" creationId="{5C1C4BDE-5E63-7170-86D9-01C9720C9C6E}"/>
          </ac:picMkLst>
        </pc:picChg>
        <pc:picChg chg="del">
          <ac:chgData name="Jovan Bajčetić" userId="2a535820-144b-4583-986c-2d425268bec7" providerId="ADAL" clId="{3AA6B3C2-5881-4ADA-80A0-33B98E6D0279}" dt="2024-10-20T19:19:35.756" v="2529" actId="478"/>
          <ac:picMkLst>
            <pc:docMk/>
            <pc:sldMk cId="1718993764" sldId="287"/>
            <ac:picMk id="16" creationId="{3014B38A-326B-2FF3-80AA-9D86E54B4937}"/>
          </ac:picMkLst>
        </pc:picChg>
        <pc:picChg chg="del">
          <ac:chgData name="Jovan Bajčetić" userId="2a535820-144b-4583-986c-2d425268bec7" providerId="ADAL" clId="{3AA6B3C2-5881-4ADA-80A0-33B98E6D0279}" dt="2024-10-20T19:19:36.639" v="2530" actId="478"/>
          <ac:picMkLst>
            <pc:docMk/>
            <pc:sldMk cId="1718993764" sldId="287"/>
            <ac:picMk id="19" creationId="{1E8B1BCC-0113-727D-538F-4DC81A8F1F75}"/>
          </ac:picMkLst>
        </pc:picChg>
        <pc:picChg chg="mod">
          <ac:chgData name="Jovan Bajčetić" userId="2a535820-144b-4583-986c-2d425268bec7" providerId="ADAL" clId="{3AA6B3C2-5881-4ADA-80A0-33B98E6D0279}" dt="2024-10-20T19:19:48.745" v="2535" actId="1076"/>
          <ac:picMkLst>
            <pc:docMk/>
            <pc:sldMk cId="1718993764" sldId="287"/>
            <ac:picMk id="21" creationId="{8756C821-4E4D-B0FB-F3FA-1792B35C198B}"/>
          </ac:picMkLst>
        </pc:picChg>
      </pc:sldChg>
      <pc:sldChg chg="addSp delSp modSp add mod ord">
        <pc:chgData name="Jovan Bajčetić" userId="2a535820-144b-4583-986c-2d425268bec7" providerId="ADAL" clId="{3AA6B3C2-5881-4ADA-80A0-33B98E6D0279}" dt="2024-10-22T21:48:26.112" v="3471"/>
        <pc:sldMkLst>
          <pc:docMk/>
          <pc:sldMk cId="2624698483" sldId="288"/>
        </pc:sldMkLst>
        <pc:spChg chg="add mod">
          <ac:chgData name="Jovan Bajčetić" userId="2a535820-144b-4583-986c-2d425268bec7" providerId="ADAL" clId="{3AA6B3C2-5881-4ADA-80A0-33B98E6D0279}" dt="2024-10-22T21:42:27.599" v="3398" actId="207"/>
          <ac:spMkLst>
            <pc:docMk/>
            <pc:sldMk cId="2624698483" sldId="288"/>
            <ac:spMk id="7" creationId="{28F929FD-EABA-6C1B-D607-FFBBFD1B4F9C}"/>
          </ac:spMkLst>
        </pc:spChg>
        <pc:spChg chg="add mod">
          <ac:chgData name="Jovan Bajčetić" userId="2a535820-144b-4583-986c-2d425268bec7" providerId="ADAL" clId="{3AA6B3C2-5881-4ADA-80A0-33B98E6D0279}" dt="2024-10-22T21:43:39.935" v="3407" actId="1076"/>
          <ac:spMkLst>
            <pc:docMk/>
            <pc:sldMk cId="2624698483" sldId="288"/>
            <ac:spMk id="8" creationId="{FC6E6155-D575-6880-3206-E75372F3BF98}"/>
          </ac:spMkLst>
        </pc:spChg>
        <pc:spChg chg="add mod">
          <ac:chgData name="Jovan Bajčetić" userId="2a535820-144b-4583-986c-2d425268bec7" providerId="ADAL" clId="{3AA6B3C2-5881-4ADA-80A0-33B98E6D0279}" dt="2024-10-22T21:43:34.510" v="3405" actId="1076"/>
          <ac:spMkLst>
            <pc:docMk/>
            <pc:sldMk cId="2624698483" sldId="288"/>
            <ac:spMk id="9" creationId="{14E79F5E-FB49-7939-D3CF-7DA9C642F48A}"/>
          </ac:spMkLst>
        </pc:spChg>
        <pc:spChg chg="add mod">
          <ac:chgData name="Jovan Bajčetić" userId="2a535820-144b-4583-986c-2d425268bec7" providerId="ADAL" clId="{3AA6B3C2-5881-4ADA-80A0-33B98E6D0279}" dt="2024-10-22T21:43:52.589" v="3409" actId="1076"/>
          <ac:spMkLst>
            <pc:docMk/>
            <pc:sldMk cId="2624698483" sldId="288"/>
            <ac:spMk id="10" creationId="{2A8200A9-431A-B691-2197-22C35802813A}"/>
          </ac:spMkLst>
        </pc:spChg>
        <pc:spChg chg="add mod">
          <ac:chgData name="Jovan Bajčetić" userId="2a535820-144b-4583-986c-2d425268bec7" providerId="ADAL" clId="{3AA6B3C2-5881-4ADA-80A0-33B98E6D0279}" dt="2024-10-22T21:44:10.227" v="3414" actId="1076"/>
          <ac:spMkLst>
            <pc:docMk/>
            <pc:sldMk cId="2624698483" sldId="288"/>
            <ac:spMk id="11" creationId="{E50FC8C6-BD3A-3D5D-3F85-9E2663CA7843}"/>
          </ac:spMkLst>
        </pc:spChg>
        <pc:spChg chg="add mod">
          <ac:chgData name="Jovan Bajčetić" userId="2a535820-144b-4583-986c-2d425268bec7" providerId="ADAL" clId="{3AA6B3C2-5881-4ADA-80A0-33B98E6D0279}" dt="2024-10-22T21:44:22.131" v="3415" actId="1076"/>
          <ac:spMkLst>
            <pc:docMk/>
            <pc:sldMk cId="2624698483" sldId="288"/>
            <ac:spMk id="12" creationId="{CF3C15F6-2AB3-521B-3CA4-79B237063B97}"/>
          </ac:spMkLst>
        </pc:spChg>
        <pc:spChg chg="mod">
          <ac:chgData name="Jovan Bajčetić" userId="2a535820-144b-4583-986c-2d425268bec7" providerId="ADAL" clId="{3AA6B3C2-5881-4ADA-80A0-33B98E6D0279}" dt="2024-10-20T19:40:28.353" v="3068" actId="113"/>
          <ac:spMkLst>
            <pc:docMk/>
            <pc:sldMk cId="2624698483" sldId="288"/>
            <ac:spMk id="13" creationId="{CD5B74B3-211F-9AED-A0DF-59E816933A39}"/>
          </ac:spMkLst>
        </pc:spChg>
        <pc:spChg chg="add mod">
          <ac:chgData name="Jovan Bajčetić" userId="2a535820-144b-4583-986c-2d425268bec7" providerId="ADAL" clId="{3AA6B3C2-5881-4ADA-80A0-33B98E6D0279}" dt="2024-10-22T21:44:35.208" v="3418" actId="1076"/>
          <ac:spMkLst>
            <pc:docMk/>
            <pc:sldMk cId="2624698483" sldId="288"/>
            <ac:spMk id="14" creationId="{90F8C4AF-E309-5677-1E95-B8BDEFEDB0FD}"/>
          </ac:spMkLst>
        </pc:spChg>
        <pc:spChg chg="add mod">
          <ac:chgData name="Jovan Bajčetić" userId="2a535820-144b-4583-986c-2d425268bec7" providerId="ADAL" clId="{3AA6B3C2-5881-4ADA-80A0-33B98E6D0279}" dt="2024-10-22T21:44:43.501" v="3419"/>
          <ac:spMkLst>
            <pc:docMk/>
            <pc:sldMk cId="2624698483" sldId="288"/>
            <ac:spMk id="15" creationId="{C246C137-9B9F-2B37-E862-48E694BD38DC}"/>
          </ac:spMkLst>
        </pc:spChg>
        <pc:spChg chg="add mod">
          <ac:chgData name="Jovan Bajčetić" userId="2a535820-144b-4583-986c-2d425268bec7" providerId="ADAL" clId="{3AA6B3C2-5881-4ADA-80A0-33B98E6D0279}" dt="2024-10-22T21:45:01.270" v="3421" actId="1076"/>
          <ac:spMkLst>
            <pc:docMk/>
            <pc:sldMk cId="2624698483" sldId="288"/>
            <ac:spMk id="16" creationId="{DDD2752E-66F7-DA70-6040-E87BFDA7E99F}"/>
          </ac:spMkLst>
        </pc:spChg>
        <pc:spChg chg="add mod">
          <ac:chgData name="Jovan Bajčetić" userId="2a535820-144b-4583-986c-2d425268bec7" providerId="ADAL" clId="{3AA6B3C2-5881-4ADA-80A0-33B98E6D0279}" dt="2024-10-22T21:45:01.270" v="3421" actId="1076"/>
          <ac:spMkLst>
            <pc:docMk/>
            <pc:sldMk cId="2624698483" sldId="288"/>
            <ac:spMk id="17" creationId="{3AAE7913-F4EC-98CF-55C4-59DFA6BC89F6}"/>
          </ac:spMkLst>
        </pc:spChg>
        <pc:spChg chg="add mod">
          <ac:chgData name="Jovan Bajčetić" userId="2a535820-144b-4583-986c-2d425268bec7" providerId="ADAL" clId="{3AA6B3C2-5881-4ADA-80A0-33B98E6D0279}" dt="2024-10-22T21:45:53.957" v="3430" actId="1076"/>
          <ac:spMkLst>
            <pc:docMk/>
            <pc:sldMk cId="2624698483" sldId="288"/>
            <ac:spMk id="18" creationId="{13FAA828-E054-36B5-2D95-A23D2B44A905}"/>
          </ac:spMkLst>
        </pc:spChg>
        <pc:spChg chg="add mod">
          <ac:chgData name="Jovan Bajčetić" userId="2a535820-144b-4583-986c-2d425268bec7" providerId="ADAL" clId="{3AA6B3C2-5881-4ADA-80A0-33B98E6D0279}" dt="2024-10-22T21:47:07.888" v="3456" actId="1037"/>
          <ac:spMkLst>
            <pc:docMk/>
            <pc:sldMk cId="2624698483" sldId="288"/>
            <ac:spMk id="19" creationId="{CB24386C-FED1-DC15-2ABD-E780916E3BD2}"/>
          </ac:spMkLst>
        </pc:spChg>
        <pc:spChg chg="add mod">
          <ac:chgData name="Jovan Bajčetić" userId="2a535820-144b-4583-986c-2d425268bec7" providerId="ADAL" clId="{3AA6B3C2-5881-4ADA-80A0-33B98E6D0279}" dt="2024-10-22T21:46:46.376" v="3440" actId="20577"/>
          <ac:spMkLst>
            <pc:docMk/>
            <pc:sldMk cId="2624698483" sldId="288"/>
            <ac:spMk id="20" creationId="{94A6636B-3710-5B67-C0FE-C3421FE3652F}"/>
          </ac:spMkLst>
        </pc:spChg>
        <pc:spChg chg="add mod">
          <ac:chgData name="Jovan Bajčetić" userId="2a535820-144b-4583-986c-2d425268bec7" providerId="ADAL" clId="{3AA6B3C2-5881-4ADA-80A0-33B98E6D0279}" dt="2024-10-22T21:46:59.024" v="3446" actId="20577"/>
          <ac:spMkLst>
            <pc:docMk/>
            <pc:sldMk cId="2624698483" sldId="288"/>
            <ac:spMk id="21" creationId="{A67C41BB-49E9-C8C7-1D02-2D486E7DBAB8}"/>
          </ac:spMkLst>
        </pc:spChg>
        <pc:picChg chg="add mod">
          <ac:chgData name="Jovan Bajčetić" userId="2a535820-144b-4583-986c-2d425268bec7" providerId="ADAL" clId="{3AA6B3C2-5881-4ADA-80A0-33B98E6D0279}" dt="2024-10-22T21:40:08.728" v="3322" actId="1076"/>
          <ac:picMkLst>
            <pc:docMk/>
            <pc:sldMk cId="2624698483" sldId="288"/>
            <ac:picMk id="5" creationId="{1B2BF3E2-60AE-A442-5C99-63EC32CCD061}"/>
          </ac:picMkLst>
        </pc:picChg>
        <pc:picChg chg="del">
          <ac:chgData name="Jovan Bajčetić" userId="2a535820-144b-4583-986c-2d425268bec7" providerId="ADAL" clId="{3AA6B3C2-5881-4ADA-80A0-33B98E6D0279}" dt="2024-10-20T19:21:58.940" v="2560" actId="478"/>
          <ac:picMkLst>
            <pc:docMk/>
            <pc:sldMk cId="2624698483" sldId="288"/>
            <ac:picMk id="179" creationId="{8ED5A788-C331-4471-41F2-611A3A8D9DB0}"/>
          </ac:picMkLst>
        </pc:picChg>
        <pc:picChg chg="del">
          <ac:chgData name="Jovan Bajčetić" userId="2a535820-144b-4583-986c-2d425268bec7" providerId="ADAL" clId="{3AA6B3C2-5881-4ADA-80A0-33B98E6D0279}" dt="2024-10-20T19:22:04.545" v="2564" actId="478"/>
          <ac:picMkLst>
            <pc:docMk/>
            <pc:sldMk cId="2624698483" sldId="288"/>
            <ac:picMk id="181" creationId="{40185C4F-27A2-A021-D30B-291A66D4CA13}"/>
          </ac:picMkLst>
        </pc:picChg>
        <pc:picChg chg="del">
          <ac:chgData name="Jovan Bajčetić" userId="2a535820-144b-4583-986c-2d425268bec7" providerId="ADAL" clId="{3AA6B3C2-5881-4ADA-80A0-33B98E6D0279}" dt="2024-10-20T19:22:00.098" v="2561" actId="478"/>
          <ac:picMkLst>
            <pc:docMk/>
            <pc:sldMk cId="2624698483" sldId="288"/>
            <ac:picMk id="183" creationId="{F43203BD-9C2B-FE93-2306-6A91F863891A}"/>
          </ac:picMkLst>
        </pc:picChg>
        <pc:picChg chg="del">
          <ac:chgData name="Jovan Bajčetić" userId="2a535820-144b-4583-986c-2d425268bec7" providerId="ADAL" clId="{3AA6B3C2-5881-4ADA-80A0-33B98E6D0279}" dt="2024-10-20T19:22:03.814" v="2563" actId="478"/>
          <ac:picMkLst>
            <pc:docMk/>
            <pc:sldMk cId="2624698483" sldId="288"/>
            <ac:picMk id="186" creationId="{E2CC7106-A3B7-50AC-DC14-4F793BAEE226}"/>
          </ac:picMkLst>
        </pc:picChg>
        <pc:picChg chg="mod">
          <ac:chgData name="Jovan Bajčetić" userId="2a535820-144b-4583-986c-2d425268bec7" providerId="ADAL" clId="{3AA6B3C2-5881-4ADA-80A0-33B98E6D0279}" dt="2024-10-22T21:40:06.560" v="3321" actId="1076"/>
          <ac:picMkLst>
            <pc:docMk/>
            <pc:sldMk cId="2624698483" sldId="288"/>
            <ac:picMk id="188" creationId="{6D0D2881-312F-24C4-9F1A-F84838691704}"/>
          </ac:picMkLst>
        </pc:picChg>
      </pc:sldChg>
      <pc:sldChg chg="delSp modSp add mod">
        <pc:chgData name="Jovan Bajčetić" userId="2a535820-144b-4583-986c-2d425268bec7" providerId="ADAL" clId="{3AA6B3C2-5881-4ADA-80A0-33B98E6D0279}" dt="2024-10-20T19:21:38.829" v="2559" actId="113"/>
        <pc:sldMkLst>
          <pc:docMk/>
          <pc:sldMk cId="1193907703" sldId="289"/>
        </pc:sldMkLst>
        <pc:spChg chg="mod">
          <ac:chgData name="Jovan Bajčetić" userId="2a535820-144b-4583-986c-2d425268bec7" providerId="ADAL" clId="{3AA6B3C2-5881-4ADA-80A0-33B98E6D0279}" dt="2024-10-20T19:21:38.829" v="2559" actId="113"/>
          <ac:spMkLst>
            <pc:docMk/>
            <pc:sldMk cId="1193907703" sldId="289"/>
            <ac:spMk id="13" creationId="{78B1E8B8-AA61-B524-9AEE-1A10217A751B}"/>
          </ac:spMkLst>
        </pc:spChg>
        <pc:picChg chg="del">
          <ac:chgData name="Jovan Bajčetić" userId="2a535820-144b-4583-986c-2d425268bec7" providerId="ADAL" clId="{3AA6B3C2-5881-4ADA-80A0-33B98E6D0279}" dt="2024-10-20T19:21:12.188" v="2551" actId="478"/>
          <ac:picMkLst>
            <pc:docMk/>
            <pc:sldMk cId="1193907703" sldId="289"/>
            <ac:picMk id="179" creationId="{57048D6B-1AE8-DEE5-F4EC-16FA5B67E28D}"/>
          </ac:picMkLst>
        </pc:picChg>
        <pc:picChg chg="del">
          <ac:chgData name="Jovan Bajčetić" userId="2a535820-144b-4583-986c-2d425268bec7" providerId="ADAL" clId="{3AA6B3C2-5881-4ADA-80A0-33B98E6D0279}" dt="2024-10-20T19:21:15.133" v="2552" actId="478"/>
          <ac:picMkLst>
            <pc:docMk/>
            <pc:sldMk cId="1193907703" sldId="289"/>
            <ac:picMk id="181" creationId="{EFF76A58-057A-C7B1-8AB6-7DFA06975E53}"/>
          </ac:picMkLst>
        </pc:picChg>
        <pc:picChg chg="mod">
          <ac:chgData name="Jovan Bajčetić" userId="2a535820-144b-4583-986c-2d425268bec7" providerId="ADAL" clId="{3AA6B3C2-5881-4ADA-80A0-33B98E6D0279}" dt="2024-10-20T19:21:32.876" v="2558" actId="1076"/>
          <ac:picMkLst>
            <pc:docMk/>
            <pc:sldMk cId="1193907703" sldId="289"/>
            <ac:picMk id="183" creationId="{9EB64765-49BC-D161-22D6-4E0D5C3D7AF4}"/>
          </ac:picMkLst>
        </pc:picChg>
        <pc:picChg chg="mod">
          <ac:chgData name="Jovan Bajčetić" userId="2a535820-144b-4583-986c-2d425268bec7" providerId="ADAL" clId="{3AA6B3C2-5881-4ADA-80A0-33B98E6D0279}" dt="2024-10-20T19:21:22.103" v="2554" actId="1076"/>
          <ac:picMkLst>
            <pc:docMk/>
            <pc:sldMk cId="1193907703" sldId="289"/>
            <ac:picMk id="186" creationId="{A09CC492-2306-5116-777E-AAE2198BF4CA}"/>
          </ac:picMkLst>
        </pc:picChg>
      </pc:sldChg>
      <pc:sldChg chg="delSp modSp add mod">
        <pc:chgData name="Jovan Bajčetić" userId="2a535820-144b-4583-986c-2d425268bec7" providerId="ADAL" clId="{3AA6B3C2-5881-4ADA-80A0-33B98E6D0279}" dt="2024-10-20T19:40:15.631" v="3066" actId="113"/>
        <pc:sldMkLst>
          <pc:docMk/>
          <pc:sldMk cId="3680772201" sldId="290"/>
        </pc:sldMkLst>
        <pc:spChg chg="mod">
          <ac:chgData name="Jovan Bajčetić" userId="2a535820-144b-4583-986c-2d425268bec7" providerId="ADAL" clId="{3AA6B3C2-5881-4ADA-80A0-33B98E6D0279}" dt="2024-10-20T19:40:15.631" v="3066" actId="113"/>
          <ac:spMkLst>
            <pc:docMk/>
            <pc:sldMk cId="3680772201" sldId="290"/>
            <ac:spMk id="13" creationId="{F8E51DF2-550C-AB70-1DB4-FAB09D160D84}"/>
          </ac:spMkLst>
        </pc:spChg>
        <pc:picChg chg="del">
          <ac:chgData name="Jovan Bajčetić" userId="2a535820-144b-4583-986c-2d425268bec7" providerId="ADAL" clId="{3AA6B3C2-5881-4ADA-80A0-33B98E6D0279}" dt="2024-10-20T19:38:44.501" v="3045" actId="478"/>
          <ac:picMkLst>
            <pc:docMk/>
            <pc:sldMk cId="3680772201" sldId="290"/>
            <ac:picMk id="5" creationId="{5DB0FBAE-0102-076D-282B-3E21CB898B70}"/>
          </ac:picMkLst>
        </pc:picChg>
        <pc:picChg chg="del">
          <ac:chgData name="Jovan Bajčetić" userId="2a535820-144b-4583-986c-2d425268bec7" providerId="ADAL" clId="{3AA6B3C2-5881-4ADA-80A0-33B98E6D0279}" dt="2024-10-20T19:38:46.795" v="3046" actId="478"/>
          <ac:picMkLst>
            <pc:docMk/>
            <pc:sldMk cId="3680772201" sldId="290"/>
            <ac:picMk id="8" creationId="{158AA486-BCC1-D702-BFD0-A938E2A6C880}"/>
          </ac:picMkLst>
        </pc:picChg>
        <pc:picChg chg="del mod">
          <ac:chgData name="Jovan Bajčetić" userId="2a535820-144b-4583-986c-2d425268bec7" providerId="ADAL" clId="{3AA6B3C2-5881-4ADA-80A0-33B98E6D0279}" dt="2024-10-20T19:39:19.588" v="3054" actId="478"/>
          <ac:picMkLst>
            <pc:docMk/>
            <pc:sldMk cId="3680772201" sldId="290"/>
            <ac:picMk id="10" creationId="{9C0B208B-E3C1-94D3-B9C3-2DDF9D8E4349}"/>
          </ac:picMkLst>
        </pc:picChg>
        <pc:picChg chg="mod">
          <ac:chgData name="Jovan Bajčetić" userId="2a535820-144b-4583-986c-2d425268bec7" providerId="ADAL" clId="{3AA6B3C2-5881-4ADA-80A0-33B98E6D0279}" dt="2024-10-20T19:39:27.446" v="3057" actId="1076"/>
          <ac:picMkLst>
            <pc:docMk/>
            <pc:sldMk cId="3680772201" sldId="290"/>
            <ac:picMk id="12" creationId="{A1A00E6B-0A3C-716E-F815-81223059A7F3}"/>
          </ac:picMkLst>
        </pc:picChg>
        <pc:picChg chg="del mod">
          <ac:chgData name="Jovan Bajčetić" userId="2a535820-144b-4583-986c-2d425268bec7" providerId="ADAL" clId="{3AA6B3C2-5881-4ADA-80A0-33B98E6D0279}" dt="2024-10-20T19:39:03.221" v="3049" actId="478"/>
          <ac:picMkLst>
            <pc:docMk/>
            <pc:sldMk cId="3680772201" sldId="290"/>
            <ac:picMk id="15" creationId="{78A50A81-3E3D-9C20-84A5-70AEE8EF7CF7}"/>
          </ac:picMkLst>
        </pc:picChg>
        <pc:picChg chg="del">
          <ac:chgData name="Jovan Bajčetić" userId="2a535820-144b-4583-986c-2d425268bec7" providerId="ADAL" clId="{3AA6B3C2-5881-4ADA-80A0-33B98E6D0279}" dt="2024-10-20T19:38:41.885" v="3044" actId="478"/>
          <ac:picMkLst>
            <pc:docMk/>
            <pc:sldMk cId="3680772201" sldId="290"/>
            <ac:picMk id="17" creationId="{3A258C69-D5B3-14EB-EBBE-6D6C9417B28C}"/>
          </ac:picMkLst>
        </pc:picChg>
      </pc:sldChg>
      <pc:sldChg chg="addSp delSp modSp add mod">
        <pc:chgData name="Jovan Bajčetić" userId="2a535820-144b-4583-986c-2d425268bec7" providerId="ADAL" clId="{3AA6B3C2-5881-4ADA-80A0-33B98E6D0279}" dt="2024-10-23T07:37:00.124" v="3483" actId="478"/>
        <pc:sldMkLst>
          <pc:docMk/>
          <pc:sldMk cId="1705601431" sldId="291"/>
        </pc:sldMkLst>
        <pc:spChg chg="add del mod">
          <ac:chgData name="Jovan Bajčetić" userId="2a535820-144b-4583-986c-2d425268bec7" providerId="ADAL" clId="{3AA6B3C2-5881-4ADA-80A0-33B98E6D0279}" dt="2024-10-23T07:37:00.124" v="3483" actId="478"/>
          <ac:spMkLst>
            <pc:docMk/>
            <pc:sldMk cId="1705601431" sldId="291"/>
            <ac:spMk id="4" creationId="{F60FA45D-07B1-78CF-7562-C93C1808D577}"/>
          </ac:spMkLst>
        </pc:spChg>
        <pc:spChg chg="add del mod">
          <ac:chgData name="Jovan Bajčetić" userId="2a535820-144b-4583-986c-2d425268bec7" providerId="ADAL" clId="{3AA6B3C2-5881-4ADA-80A0-33B98E6D0279}" dt="2024-10-23T07:37:00.124" v="3483" actId="478"/>
          <ac:spMkLst>
            <pc:docMk/>
            <pc:sldMk cId="1705601431" sldId="291"/>
            <ac:spMk id="5" creationId="{94D188A6-16B8-F6B7-F6D3-D2901DD4699B}"/>
          </ac:spMkLst>
        </pc:spChg>
        <pc:spChg chg="add del mod">
          <ac:chgData name="Jovan Bajčetić" userId="2a535820-144b-4583-986c-2d425268bec7" providerId="ADAL" clId="{3AA6B3C2-5881-4ADA-80A0-33B98E6D0279}" dt="2024-10-23T07:37:00.124" v="3483" actId="478"/>
          <ac:spMkLst>
            <pc:docMk/>
            <pc:sldMk cId="1705601431" sldId="291"/>
            <ac:spMk id="7" creationId="{0B41AEC2-DA25-6371-B4B7-2F2040A3A136}"/>
          </ac:spMkLst>
        </pc:spChg>
        <pc:spChg chg="mod">
          <ac:chgData name="Jovan Bajčetić" userId="2a535820-144b-4583-986c-2d425268bec7" providerId="ADAL" clId="{3AA6B3C2-5881-4ADA-80A0-33B98E6D0279}" dt="2024-10-20T19:42:17.721" v="3090" actId="113"/>
          <ac:spMkLst>
            <pc:docMk/>
            <pc:sldMk cId="1705601431" sldId="291"/>
            <ac:spMk id="13" creationId="{11B02115-5880-3B65-3379-6FFAA4A5A4C0}"/>
          </ac:spMkLst>
        </pc:spChg>
        <pc:picChg chg="del">
          <ac:chgData name="Jovan Bajčetić" userId="2a535820-144b-4583-986c-2d425268bec7" providerId="ADAL" clId="{3AA6B3C2-5881-4ADA-80A0-33B98E6D0279}" dt="2024-10-20T19:41:05.318" v="3071" actId="478"/>
          <ac:picMkLst>
            <pc:docMk/>
            <pc:sldMk cId="1705601431" sldId="291"/>
            <ac:picMk id="5" creationId="{2123CA88-A816-9385-A910-1CC4AEE981DE}"/>
          </ac:picMkLst>
        </pc:picChg>
        <pc:picChg chg="del">
          <ac:chgData name="Jovan Bajčetić" userId="2a535820-144b-4583-986c-2d425268bec7" providerId="ADAL" clId="{3AA6B3C2-5881-4ADA-80A0-33B98E6D0279}" dt="2024-10-20T19:41:03.722" v="3070" actId="478"/>
          <ac:picMkLst>
            <pc:docMk/>
            <pc:sldMk cId="1705601431" sldId="291"/>
            <ac:picMk id="8" creationId="{8A73BBBE-1D13-5C36-5966-C2DB9683488A}"/>
          </ac:picMkLst>
        </pc:picChg>
        <pc:picChg chg="del">
          <ac:chgData name="Jovan Bajčetić" userId="2a535820-144b-4583-986c-2d425268bec7" providerId="ADAL" clId="{3AA6B3C2-5881-4ADA-80A0-33B98E6D0279}" dt="2024-10-20T19:41:08.017" v="3074" actId="478"/>
          <ac:picMkLst>
            <pc:docMk/>
            <pc:sldMk cId="1705601431" sldId="291"/>
            <ac:picMk id="10" creationId="{9DB2225C-63B3-5877-3BB6-F2DD488CB612}"/>
          </ac:picMkLst>
        </pc:picChg>
        <pc:picChg chg="del">
          <ac:chgData name="Jovan Bajčetić" userId="2a535820-144b-4583-986c-2d425268bec7" providerId="ADAL" clId="{3AA6B3C2-5881-4ADA-80A0-33B98E6D0279}" dt="2024-10-20T19:41:07.373" v="3073" actId="478"/>
          <ac:picMkLst>
            <pc:docMk/>
            <pc:sldMk cId="1705601431" sldId="291"/>
            <ac:picMk id="12" creationId="{DD77A296-B4F6-2268-BD5B-BF45DBC34DC5}"/>
          </ac:picMkLst>
        </pc:picChg>
        <pc:picChg chg="del">
          <ac:chgData name="Jovan Bajčetić" userId="2a535820-144b-4583-986c-2d425268bec7" providerId="ADAL" clId="{3AA6B3C2-5881-4ADA-80A0-33B98E6D0279}" dt="2024-10-20T19:41:02.674" v="3069" actId="478"/>
          <ac:picMkLst>
            <pc:docMk/>
            <pc:sldMk cId="1705601431" sldId="291"/>
            <ac:picMk id="15" creationId="{A18FD801-522A-2521-9BA3-39A5459A0129}"/>
          </ac:picMkLst>
        </pc:picChg>
        <pc:picChg chg="mod">
          <ac:chgData name="Jovan Bajčetić" userId="2a535820-144b-4583-986c-2d425268bec7" providerId="ADAL" clId="{3AA6B3C2-5881-4ADA-80A0-33B98E6D0279}" dt="2024-10-20T19:41:16.071" v="3077" actId="1076"/>
          <ac:picMkLst>
            <pc:docMk/>
            <pc:sldMk cId="1705601431" sldId="291"/>
            <ac:picMk id="17" creationId="{8CF1B5E6-5563-712D-C9AC-76A2C0FECB7B}"/>
          </ac:picMkLst>
        </pc:picChg>
      </pc:sldChg>
      <pc:sldChg chg="delSp modSp add mod">
        <pc:chgData name="Jovan Bajčetić" userId="2a535820-144b-4583-986c-2d425268bec7" providerId="ADAL" clId="{3AA6B3C2-5881-4ADA-80A0-33B98E6D0279}" dt="2024-10-20T19:42:10.044" v="3089" actId="113"/>
        <pc:sldMkLst>
          <pc:docMk/>
          <pc:sldMk cId="2631245533" sldId="292"/>
        </pc:sldMkLst>
        <pc:spChg chg="mod">
          <ac:chgData name="Jovan Bajčetić" userId="2a535820-144b-4583-986c-2d425268bec7" providerId="ADAL" clId="{3AA6B3C2-5881-4ADA-80A0-33B98E6D0279}" dt="2024-10-20T19:42:10.044" v="3089" actId="113"/>
          <ac:spMkLst>
            <pc:docMk/>
            <pc:sldMk cId="2631245533" sldId="292"/>
            <ac:spMk id="13" creationId="{A9132245-82F1-4228-2979-3BD5327C181C}"/>
          </ac:spMkLst>
        </pc:spChg>
        <pc:picChg chg="del">
          <ac:chgData name="Jovan Bajčetić" userId="2a535820-144b-4583-986c-2d425268bec7" providerId="ADAL" clId="{3AA6B3C2-5881-4ADA-80A0-33B98E6D0279}" dt="2024-10-20T19:41:54.656" v="3083" actId="478"/>
          <ac:picMkLst>
            <pc:docMk/>
            <pc:sldMk cId="2631245533" sldId="292"/>
            <ac:picMk id="5" creationId="{A37BC41C-C095-AD0D-9201-46C506558287}"/>
          </ac:picMkLst>
        </pc:picChg>
        <pc:picChg chg="del">
          <ac:chgData name="Jovan Bajčetić" userId="2a535820-144b-4583-986c-2d425268bec7" providerId="ADAL" clId="{3AA6B3C2-5881-4ADA-80A0-33B98E6D0279}" dt="2024-10-20T19:41:53.535" v="3082" actId="478"/>
          <ac:picMkLst>
            <pc:docMk/>
            <pc:sldMk cId="2631245533" sldId="292"/>
            <ac:picMk id="8" creationId="{ECFA7427-8412-3929-6898-059605FADEBE}"/>
          </ac:picMkLst>
        </pc:picChg>
        <pc:picChg chg="del">
          <ac:chgData name="Jovan Bajčetić" userId="2a535820-144b-4583-986c-2d425268bec7" providerId="ADAL" clId="{3AA6B3C2-5881-4ADA-80A0-33B98E6D0279}" dt="2024-10-20T19:41:52.262" v="3081" actId="478"/>
          <ac:picMkLst>
            <pc:docMk/>
            <pc:sldMk cId="2631245533" sldId="292"/>
            <ac:picMk id="10" creationId="{67891A41-0CC1-83E8-162B-EE35368922FE}"/>
          </ac:picMkLst>
        </pc:picChg>
        <pc:picChg chg="del mod">
          <ac:chgData name="Jovan Bajčetić" userId="2a535820-144b-4583-986c-2d425268bec7" providerId="ADAL" clId="{3AA6B3C2-5881-4ADA-80A0-33B98E6D0279}" dt="2024-10-20T19:41:50.869" v="3080" actId="478"/>
          <ac:picMkLst>
            <pc:docMk/>
            <pc:sldMk cId="2631245533" sldId="292"/>
            <ac:picMk id="12" creationId="{B7028E65-B9A7-C532-EC44-C7AA80AB718D}"/>
          </ac:picMkLst>
        </pc:picChg>
        <pc:picChg chg="mod">
          <ac:chgData name="Jovan Bajčetić" userId="2a535820-144b-4583-986c-2d425268bec7" providerId="ADAL" clId="{3AA6B3C2-5881-4ADA-80A0-33B98E6D0279}" dt="2024-10-20T19:42:05.845" v="3088" actId="1076"/>
          <ac:picMkLst>
            <pc:docMk/>
            <pc:sldMk cId="2631245533" sldId="292"/>
            <ac:picMk id="15" creationId="{0662AA14-1565-5095-6D45-A1F79B8F82AC}"/>
          </ac:picMkLst>
        </pc:picChg>
        <pc:picChg chg="del mod">
          <ac:chgData name="Jovan Bajčetić" userId="2a535820-144b-4583-986c-2d425268bec7" providerId="ADAL" clId="{3AA6B3C2-5881-4ADA-80A0-33B98E6D0279}" dt="2024-10-20T19:41:35.761" v="3078" actId="478"/>
          <ac:picMkLst>
            <pc:docMk/>
            <pc:sldMk cId="2631245533" sldId="292"/>
            <ac:picMk id="17" creationId="{8D47A087-956B-3303-C162-DF3073E884B4}"/>
          </ac:picMkLst>
        </pc:picChg>
      </pc:sldChg>
      <pc:sldChg chg="delSp modSp add mod">
        <pc:chgData name="Jovan Bajčetić" userId="2a535820-144b-4583-986c-2d425268bec7" providerId="ADAL" clId="{3AA6B3C2-5881-4ADA-80A0-33B98E6D0279}" dt="2024-10-23T07:27:16.336" v="3476" actId="207"/>
        <pc:sldMkLst>
          <pc:docMk/>
          <pc:sldMk cId="2512558385" sldId="293"/>
        </pc:sldMkLst>
        <pc:spChg chg="del">
          <ac:chgData name="Jovan Bajčetić" userId="2a535820-144b-4583-986c-2d425268bec7" providerId="ADAL" clId="{3AA6B3C2-5881-4ADA-80A0-33B98E6D0279}" dt="2024-10-20T20:03:51.278" v="3255" actId="478"/>
          <ac:spMkLst>
            <pc:docMk/>
            <pc:sldMk cId="2512558385" sldId="293"/>
            <ac:spMk id="14" creationId="{E850A59E-134B-2FB8-0B9A-341BD561F976}"/>
          </ac:spMkLst>
        </pc:spChg>
        <pc:spChg chg="mod">
          <ac:chgData name="Jovan Bajčetić" userId="2a535820-144b-4583-986c-2d425268bec7" providerId="ADAL" clId="{3AA6B3C2-5881-4ADA-80A0-33B98E6D0279}" dt="2024-10-23T07:27:16.336" v="3476" actId="207"/>
          <ac:spMkLst>
            <pc:docMk/>
            <pc:sldMk cId="2512558385" sldId="293"/>
            <ac:spMk id="16" creationId="{00902653-7F1F-8487-B096-2F081B019A1C}"/>
          </ac:spMkLst>
        </pc:spChg>
        <pc:spChg chg="del">
          <ac:chgData name="Jovan Bajčetić" userId="2a535820-144b-4583-986c-2d425268bec7" providerId="ADAL" clId="{3AA6B3C2-5881-4ADA-80A0-33B98E6D0279}" dt="2024-10-20T20:03:59.423" v="3261" actId="478"/>
          <ac:spMkLst>
            <pc:docMk/>
            <pc:sldMk cId="2512558385" sldId="293"/>
            <ac:spMk id="19" creationId="{1E0EB823-FDEF-ADC1-A00F-3DB53CB4A019}"/>
          </ac:spMkLst>
        </pc:spChg>
        <pc:spChg chg="del">
          <ac:chgData name="Jovan Bajčetić" userId="2a535820-144b-4583-986c-2d425268bec7" providerId="ADAL" clId="{3AA6B3C2-5881-4ADA-80A0-33B98E6D0279}" dt="2024-10-20T20:03:54.090" v="3257" actId="478"/>
          <ac:spMkLst>
            <pc:docMk/>
            <pc:sldMk cId="2512558385" sldId="293"/>
            <ac:spMk id="21" creationId="{E4DF2495-F12F-6895-2004-8BD686BB3236}"/>
          </ac:spMkLst>
        </pc:spChg>
        <pc:spChg chg="del">
          <ac:chgData name="Jovan Bajčetić" userId="2a535820-144b-4583-986c-2d425268bec7" providerId="ADAL" clId="{3AA6B3C2-5881-4ADA-80A0-33B98E6D0279}" dt="2024-10-20T20:03:56.662" v="3259" actId="478"/>
          <ac:spMkLst>
            <pc:docMk/>
            <pc:sldMk cId="2512558385" sldId="293"/>
            <ac:spMk id="23" creationId="{62B20BFD-527A-1AA3-DE0A-1051F35E54B6}"/>
          </ac:spMkLst>
        </pc:spChg>
        <pc:spChg chg="del">
          <ac:chgData name="Jovan Bajčetić" userId="2a535820-144b-4583-986c-2d425268bec7" providerId="ADAL" clId="{3AA6B3C2-5881-4ADA-80A0-33B98E6D0279}" dt="2024-10-20T20:03:52.339" v="3256" actId="478"/>
          <ac:spMkLst>
            <pc:docMk/>
            <pc:sldMk cId="2512558385" sldId="293"/>
            <ac:spMk id="25" creationId="{6E6BB982-CFDC-5379-DA96-0EF72563ED11}"/>
          </ac:spMkLst>
        </pc:spChg>
        <pc:spChg chg="del">
          <ac:chgData name="Jovan Bajčetić" userId="2a535820-144b-4583-986c-2d425268bec7" providerId="ADAL" clId="{3AA6B3C2-5881-4ADA-80A0-33B98E6D0279}" dt="2024-10-20T20:03:55.175" v="3258" actId="478"/>
          <ac:spMkLst>
            <pc:docMk/>
            <pc:sldMk cId="2512558385" sldId="293"/>
            <ac:spMk id="27" creationId="{3264926C-DD7A-6881-3BE9-14FEA9FD12E6}"/>
          </ac:spMkLst>
        </pc:spChg>
        <pc:spChg chg="del">
          <ac:chgData name="Jovan Bajčetić" userId="2a535820-144b-4583-986c-2d425268bec7" providerId="ADAL" clId="{3AA6B3C2-5881-4ADA-80A0-33B98E6D0279}" dt="2024-10-20T20:03:57.527" v="3260" actId="478"/>
          <ac:spMkLst>
            <pc:docMk/>
            <pc:sldMk cId="2512558385" sldId="293"/>
            <ac:spMk id="28" creationId="{3A1C3F75-072C-39DA-A034-128BF442C408}"/>
          </ac:spMkLst>
        </pc:spChg>
        <pc:spChg chg="del">
          <ac:chgData name="Jovan Bajčetić" userId="2a535820-144b-4583-986c-2d425268bec7" providerId="ADAL" clId="{3AA6B3C2-5881-4ADA-80A0-33B98E6D0279}" dt="2024-10-20T20:04:00.726" v="3262" actId="478"/>
          <ac:spMkLst>
            <pc:docMk/>
            <pc:sldMk cId="2512558385" sldId="293"/>
            <ac:spMk id="29" creationId="{86C11942-78FC-5684-F2DF-5B29995A17CA}"/>
          </ac:spMkLst>
        </pc:spChg>
      </pc:sldChg>
      <pc:sldChg chg="delSp modSp add mod">
        <pc:chgData name="Jovan Bajčetić" userId="2a535820-144b-4583-986c-2d425268bec7" providerId="ADAL" clId="{3AA6B3C2-5881-4ADA-80A0-33B98E6D0279}" dt="2024-10-23T07:27:27.648" v="3478" actId="207"/>
        <pc:sldMkLst>
          <pc:docMk/>
          <pc:sldMk cId="1072575143" sldId="294"/>
        </pc:sldMkLst>
        <pc:spChg chg="del">
          <ac:chgData name="Jovan Bajčetić" userId="2a535820-144b-4583-986c-2d425268bec7" providerId="ADAL" clId="{3AA6B3C2-5881-4ADA-80A0-33B98E6D0279}" dt="2024-10-20T20:04:05.151" v="3264" actId="478"/>
          <ac:spMkLst>
            <pc:docMk/>
            <pc:sldMk cId="1072575143" sldId="294"/>
            <ac:spMk id="14" creationId="{DD7AFD85-455B-A12B-50BE-40358982C6D8}"/>
          </ac:spMkLst>
        </pc:spChg>
        <pc:spChg chg="del">
          <ac:chgData name="Jovan Bajčetić" userId="2a535820-144b-4583-986c-2d425268bec7" providerId="ADAL" clId="{3AA6B3C2-5881-4ADA-80A0-33B98E6D0279}" dt="2024-10-20T20:04:06.751" v="3265" actId="478"/>
          <ac:spMkLst>
            <pc:docMk/>
            <pc:sldMk cId="1072575143" sldId="294"/>
            <ac:spMk id="16" creationId="{4632F65F-6BC3-11D3-DF53-84097E4197EE}"/>
          </ac:spMkLst>
        </pc:spChg>
        <pc:spChg chg="del">
          <ac:chgData name="Jovan Bajčetić" userId="2a535820-144b-4583-986c-2d425268bec7" providerId="ADAL" clId="{3AA6B3C2-5881-4ADA-80A0-33B98E6D0279}" dt="2024-10-20T20:04:14.488" v="3270" actId="478"/>
          <ac:spMkLst>
            <pc:docMk/>
            <pc:sldMk cId="1072575143" sldId="294"/>
            <ac:spMk id="19" creationId="{86ED4E04-83B7-5354-4E5D-F870629D506B}"/>
          </ac:spMkLst>
        </pc:spChg>
        <pc:spChg chg="mod">
          <ac:chgData name="Jovan Bajčetić" userId="2a535820-144b-4583-986c-2d425268bec7" providerId="ADAL" clId="{3AA6B3C2-5881-4ADA-80A0-33B98E6D0279}" dt="2024-10-23T07:27:27.648" v="3478" actId="207"/>
          <ac:spMkLst>
            <pc:docMk/>
            <pc:sldMk cId="1072575143" sldId="294"/>
            <ac:spMk id="21" creationId="{1DB217A8-B150-A2C0-1F34-461309C82BAF}"/>
          </ac:spMkLst>
        </pc:spChg>
        <pc:spChg chg="del">
          <ac:chgData name="Jovan Bajčetić" userId="2a535820-144b-4583-986c-2d425268bec7" providerId="ADAL" clId="{3AA6B3C2-5881-4ADA-80A0-33B98E6D0279}" dt="2024-10-20T20:04:11.354" v="3268" actId="478"/>
          <ac:spMkLst>
            <pc:docMk/>
            <pc:sldMk cId="1072575143" sldId="294"/>
            <ac:spMk id="23" creationId="{C79C9764-3D5D-3DA9-B61C-270C95631579}"/>
          </ac:spMkLst>
        </pc:spChg>
        <pc:spChg chg="del">
          <ac:chgData name="Jovan Bajčetić" userId="2a535820-144b-4583-986c-2d425268bec7" providerId="ADAL" clId="{3AA6B3C2-5881-4ADA-80A0-33B98E6D0279}" dt="2024-10-20T20:04:03.596" v="3263" actId="478"/>
          <ac:spMkLst>
            <pc:docMk/>
            <pc:sldMk cId="1072575143" sldId="294"/>
            <ac:spMk id="25" creationId="{DC1AACF4-5C14-9F59-F69F-C4A25A0273A0}"/>
          </ac:spMkLst>
        </pc:spChg>
        <pc:spChg chg="del">
          <ac:chgData name="Jovan Bajčetić" userId="2a535820-144b-4583-986c-2d425268bec7" providerId="ADAL" clId="{3AA6B3C2-5881-4ADA-80A0-33B98E6D0279}" dt="2024-10-20T20:04:07.785" v="3266" actId="478"/>
          <ac:spMkLst>
            <pc:docMk/>
            <pc:sldMk cId="1072575143" sldId="294"/>
            <ac:spMk id="26" creationId="{7E31D7A2-F1D9-AE08-FAE6-9CCBACEF3ACF}"/>
          </ac:spMkLst>
        </pc:spChg>
        <pc:spChg chg="del">
          <ac:chgData name="Jovan Bajčetić" userId="2a535820-144b-4583-986c-2d425268bec7" providerId="ADAL" clId="{3AA6B3C2-5881-4ADA-80A0-33B98E6D0279}" dt="2024-10-20T20:04:09.830" v="3267" actId="478"/>
          <ac:spMkLst>
            <pc:docMk/>
            <pc:sldMk cId="1072575143" sldId="294"/>
            <ac:spMk id="28" creationId="{E419448F-2C12-29D4-72A3-5EDAC8BA2551}"/>
          </ac:spMkLst>
        </pc:spChg>
        <pc:spChg chg="del">
          <ac:chgData name="Jovan Bajčetić" userId="2a535820-144b-4583-986c-2d425268bec7" providerId="ADAL" clId="{3AA6B3C2-5881-4ADA-80A0-33B98E6D0279}" dt="2024-10-20T20:04:12.427" v="3269" actId="478"/>
          <ac:spMkLst>
            <pc:docMk/>
            <pc:sldMk cId="1072575143" sldId="294"/>
            <ac:spMk id="29" creationId="{5D1F9785-B06E-AC30-FBFC-ED58DF687B45}"/>
          </ac:spMkLst>
        </pc:spChg>
      </pc:sldChg>
      <pc:sldChg chg="delSp modSp add mod">
        <pc:chgData name="Jovan Bajčetić" userId="2a535820-144b-4583-986c-2d425268bec7" providerId="ADAL" clId="{3AA6B3C2-5881-4ADA-80A0-33B98E6D0279}" dt="2024-10-23T07:27:37.102" v="3480" actId="207"/>
        <pc:sldMkLst>
          <pc:docMk/>
          <pc:sldMk cId="2032560044" sldId="295"/>
        </pc:sldMkLst>
        <pc:spChg chg="del">
          <ac:chgData name="Jovan Bajčetić" userId="2a535820-144b-4583-986c-2d425268bec7" providerId="ADAL" clId="{3AA6B3C2-5881-4ADA-80A0-33B98E6D0279}" dt="2024-10-20T20:04:20.554" v="3271" actId="478"/>
          <ac:spMkLst>
            <pc:docMk/>
            <pc:sldMk cId="2032560044" sldId="295"/>
            <ac:spMk id="14" creationId="{46131CDD-30C6-8F63-9B19-73377DAEDDA2}"/>
          </ac:spMkLst>
        </pc:spChg>
        <pc:spChg chg="del">
          <ac:chgData name="Jovan Bajčetić" userId="2a535820-144b-4583-986c-2d425268bec7" providerId="ADAL" clId="{3AA6B3C2-5881-4ADA-80A0-33B98E6D0279}" dt="2024-10-20T20:04:23.170" v="3273" actId="478"/>
          <ac:spMkLst>
            <pc:docMk/>
            <pc:sldMk cId="2032560044" sldId="295"/>
            <ac:spMk id="16" creationId="{9029E7E8-66EB-7187-1716-28FB653DB6BC}"/>
          </ac:spMkLst>
        </pc:spChg>
        <pc:spChg chg="del">
          <ac:chgData name="Jovan Bajčetić" userId="2a535820-144b-4583-986c-2d425268bec7" providerId="ADAL" clId="{3AA6B3C2-5881-4ADA-80A0-33B98E6D0279}" dt="2024-10-20T20:04:30.090" v="3278" actId="478"/>
          <ac:spMkLst>
            <pc:docMk/>
            <pc:sldMk cId="2032560044" sldId="295"/>
            <ac:spMk id="19" creationId="{0B486301-7AAC-7E23-27FC-96FC1C093724}"/>
          </ac:spMkLst>
        </pc:spChg>
        <pc:spChg chg="del">
          <ac:chgData name="Jovan Bajčetić" userId="2a535820-144b-4583-986c-2d425268bec7" providerId="ADAL" clId="{3AA6B3C2-5881-4ADA-80A0-33B98E6D0279}" dt="2024-10-20T20:04:26.006" v="3275" actId="478"/>
          <ac:spMkLst>
            <pc:docMk/>
            <pc:sldMk cId="2032560044" sldId="295"/>
            <ac:spMk id="21" creationId="{2A35BF4A-2C37-3D35-5805-12861941E9D1}"/>
          </ac:spMkLst>
        </pc:spChg>
        <pc:spChg chg="mod">
          <ac:chgData name="Jovan Bajčetić" userId="2a535820-144b-4583-986c-2d425268bec7" providerId="ADAL" clId="{3AA6B3C2-5881-4ADA-80A0-33B98E6D0279}" dt="2024-10-23T07:27:37.102" v="3480" actId="207"/>
          <ac:spMkLst>
            <pc:docMk/>
            <pc:sldMk cId="2032560044" sldId="295"/>
            <ac:spMk id="23" creationId="{4250A130-A7CD-DF79-7355-73F051BCED0F}"/>
          </ac:spMkLst>
        </pc:spChg>
        <pc:spChg chg="del">
          <ac:chgData name="Jovan Bajčetić" userId="2a535820-144b-4583-986c-2d425268bec7" providerId="ADAL" clId="{3AA6B3C2-5881-4ADA-80A0-33B98E6D0279}" dt="2024-10-20T20:04:21.636" v="3272" actId="478"/>
          <ac:spMkLst>
            <pc:docMk/>
            <pc:sldMk cId="2032560044" sldId="295"/>
            <ac:spMk id="25" creationId="{4BDC1871-94DA-357A-3DD7-580AF0C3B19F}"/>
          </ac:spMkLst>
        </pc:spChg>
        <pc:spChg chg="del">
          <ac:chgData name="Jovan Bajčetić" userId="2a535820-144b-4583-986c-2d425268bec7" providerId="ADAL" clId="{3AA6B3C2-5881-4ADA-80A0-33B98E6D0279}" dt="2024-10-20T20:04:24.054" v="3274" actId="478"/>
          <ac:spMkLst>
            <pc:docMk/>
            <pc:sldMk cId="2032560044" sldId="295"/>
            <ac:spMk id="26" creationId="{F5E04013-3B29-D3CE-209E-F874D2956CF1}"/>
          </ac:spMkLst>
        </pc:spChg>
        <pc:spChg chg="del">
          <ac:chgData name="Jovan Bajčetić" userId="2a535820-144b-4583-986c-2d425268bec7" providerId="ADAL" clId="{3AA6B3C2-5881-4ADA-80A0-33B98E6D0279}" dt="2024-10-20T20:04:26.889" v="3276" actId="478"/>
          <ac:spMkLst>
            <pc:docMk/>
            <pc:sldMk cId="2032560044" sldId="295"/>
            <ac:spMk id="27" creationId="{DE4FDF0B-1DE3-9187-7B2C-73C85E72448B}"/>
          </ac:spMkLst>
        </pc:spChg>
        <pc:spChg chg="del">
          <ac:chgData name="Jovan Bajčetić" userId="2a535820-144b-4583-986c-2d425268bec7" providerId="ADAL" clId="{3AA6B3C2-5881-4ADA-80A0-33B98E6D0279}" dt="2024-10-20T20:04:28.303" v="3277" actId="478"/>
          <ac:spMkLst>
            <pc:docMk/>
            <pc:sldMk cId="2032560044" sldId="295"/>
            <ac:spMk id="29" creationId="{E25D2783-8F6F-C21D-D6F5-66B1E1F7379C}"/>
          </ac:spMkLst>
        </pc:spChg>
      </pc:sldChg>
      <pc:sldChg chg="delSp modSp add mod ord">
        <pc:chgData name="Jovan Bajčetić" userId="2a535820-144b-4583-986c-2d425268bec7" providerId="ADAL" clId="{3AA6B3C2-5881-4ADA-80A0-33B98E6D0279}" dt="2024-10-23T07:27:32.409" v="3479" actId="207"/>
        <pc:sldMkLst>
          <pc:docMk/>
          <pc:sldMk cId="953881326" sldId="296"/>
        </pc:sldMkLst>
        <pc:spChg chg="del">
          <ac:chgData name="Jovan Bajčetić" userId="2a535820-144b-4583-986c-2d425268bec7" providerId="ADAL" clId="{3AA6B3C2-5881-4ADA-80A0-33B98E6D0279}" dt="2024-10-20T20:04:34.758" v="3279" actId="478"/>
          <ac:spMkLst>
            <pc:docMk/>
            <pc:sldMk cId="953881326" sldId="296"/>
            <ac:spMk id="14" creationId="{A8661F1C-69F5-E8E1-14A0-3DA4A05DF86E}"/>
          </ac:spMkLst>
        </pc:spChg>
        <pc:spChg chg="del">
          <ac:chgData name="Jovan Bajčetić" userId="2a535820-144b-4583-986c-2d425268bec7" providerId="ADAL" clId="{3AA6B3C2-5881-4ADA-80A0-33B98E6D0279}" dt="2024-10-20T20:04:36.959" v="3281" actId="478"/>
          <ac:spMkLst>
            <pc:docMk/>
            <pc:sldMk cId="953881326" sldId="296"/>
            <ac:spMk id="16" creationId="{EFAE3BC1-8B26-BAAA-6CC1-B2827D368F05}"/>
          </ac:spMkLst>
        </pc:spChg>
        <pc:spChg chg="mod">
          <ac:chgData name="Jovan Bajčetić" userId="2a535820-144b-4583-986c-2d425268bec7" providerId="ADAL" clId="{3AA6B3C2-5881-4ADA-80A0-33B98E6D0279}" dt="2024-10-23T07:27:32.409" v="3479" actId="207"/>
          <ac:spMkLst>
            <pc:docMk/>
            <pc:sldMk cId="953881326" sldId="296"/>
            <ac:spMk id="19" creationId="{5DA19C0B-DEAC-BE22-E6C2-070D634F680F}"/>
          </ac:spMkLst>
        </pc:spChg>
        <pc:spChg chg="del">
          <ac:chgData name="Jovan Bajčetić" userId="2a535820-144b-4583-986c-2d425268bec7" providerId="ADAL" clId="{3AA6B3C2-5881-4ADA-80A0-33B98E6D0279}" dt="2024-10-20T20:04:39.897" v="3283" actId="478"/>
          <ac:spMkLst>
            <pc:docMk/>
            <pc:sldMk cId="953881326" sldId="296"/>
            <ac:spMk id="21" creationId="{657BABB5-02D3-1877-B752-C2993E025073}"/>
          </ac:spMkLst>
        </pc:spChg>
        <pc:spChg chg="del">
          <ac:chgData name="Jovan Bajčetić" userId="2a535820-144b-4583-986c-2d425268bec7" providerId="ADAL" clId="{3AA6B3C2-5881-4ADA-80A0-33B98E6D0279}" dt="2024-10-20T20:04:42.801" v="3285" actId="478"/>
          <ac:spMkLst>
            <pc:docMk/>
            <pc:sldMk cId="953881326" sldId="296"/>
            <ac:spMk id="23" creationId="{7FD11F72-3A35-5AAD-47A7-6DDE0E782233}"/>
          </ac:spMkLst>
        </pc:spChg>
        <pc:spChg chg="del">
          <ac:chgData name="Jovan Bajčetić" userId="2a535820-144b-4583-986c-2d425268bec7" providerId="ADAL" clId="{3AA6B3C2-5881-4ADA-80A0-33B98E6D0279}" dt="2024-10-20T20:04:35.511" v="3280" actId="478"/>
          <ac:spMkLst>
            <pc:docMk/>
            <pc:sldMk cId="953881326" sldId="296"/>
            <ac:spMk id="25" creationId="{30B2048D-956D-3318-0E0F-67C79A18AEEB}"/>
          </ac:spMkLst>
        </pc:spChg>
        <pc:spChg chg="del">
          <ac:chgData name="Jovan Bajčetić" userId="2a535820-144b-4583-986c-2d425268bec7" providerId="ADAL" clId="{3AA6B3C2-5881-4ADA-80A0-33B98E6D0279}" dt="2024-10-20T20:04:38.057" v="3282" actId="478"/>
          <ac:spMkLst>
            <pc:docMk/>
            <pc:sldMk cId="953881326" sldId="296"/>
            <ac:spMk id="26" creationId="{DD486C1C-C246-055F-F4AA-D0FF11B5DC25}"/>
          </ac:spMkLst>
        </pc:spChg>
        <pc:spChg chg="del">
          <ac:chgData name="Jovan Bajčetić" userId="2a535820-144b-4583-986c-2d425268bec7" providerId="ADAL" clId="{3AA6B3C2-5881-4ADA-80A0-33B98E6D0279}" dt="2024-10-20T20:04:40.927" v="3284" actId="478"/>
          <ac:spMkLst>
            <pc:docMk/>
            <pc:sldMk cId="953881326" sldId="296"/>
            <ac:spMk id="27" creationId="{7ABAC758-C276-2BAD-AE76-A8B5D1342765}"/>
          </ac:spMkLst>
        </pc:spChg>
        <pc:spChg chg="del">
          <ac:chgData name="Jovan Bajčetić" userId="2a535820-144b-4583-986c-2d425268bec7" providerId="ADAL" clId="{3AA6B3C2-5881-4ADA-80A0-33B98E6D0279}" dt="2024-10-20T20:04:44.117" v="3286" actId="478"/>
          <ac:spMkLst>
            <pc:docMk/>
            <pc:sldMk cId="953881326" sldId="296"/>
            <ac:spMk id="28" creationId="{853A43C2-400B-3E99-AB90-F320D5E526EA}"/>
          </ac:spMkLst>
        </pc:spChg>
      </pc:sldChg>
      <pc:sldChg chg="delSp add mod">
        <pc:chgData name="Jovan Bajčetić" userId="2a535820-144b-4583-986c-2d425268bec7" providerId="ADAL" clId="{3AA6B3C2-5881-4ADA-80A0-33B98E6D0279}" dt="2024-10-22T21:47:58.637" v="3469" actId="478"/>
        <pc:sldMkLst>
          <pc:docMk/>
          <pc:sldMk cId="2070442556" sldId="297"/>
        </pc:sldMkLst>
        <pc:spChg chg="del">
          <ac:chgData name="Jovan Bajčetić" userId="2a535820-144b-4583-986c-2d425268bec7" providerId="ADAL" clId="{3AA6B3C2-5881-4ADA-80A0-33B98E6D0279}" dt="2024-10-22T21:47:30.399" v="3460" actId="478"/>
          <ac:spMkLst>
            <pc:docMk/>
            <pc:sldMk cId="2070442556" sldId="297"/>
            <ac:spMk id="8" creationId="{E80D90A8-7866-6281-A5A3-C93E21BFC4E8}"/>
          </ac:spMkLst>
        </pc:spChg>
        <pc:spChg chg="del">
          <ac:chgData name="Jovan Bajčetić" userId="2a535820-144b-4583-986c-2d425268bec7" providerId="ADAL" clId="{3AA6B3C2-5881-4ADA-80A0-33B98E6D0279}" dt="2024-10-22T21:47:24.501" v="3458" actId="478"/>
          <ac:spMkLst>
            <pc:docMk/>
            <pc:sldMk cId="2070442556" sldId="297"/>
            <ac:spMk id="9" creationId="{C2B80E57-840E-9E35-22BB-4AE0872CD346}"/>
          </ac:spMkLst>
        </pc:spChg>
        <pc:spChg chg="del">
          <ac:chgData name="Jovan Bajčetić" userId="2a535820-144b-4583-986c-2d425268bec7" providerId="ADAL" clId="{3AA6B3C2-5881-4ADA-80A0-33B98E6D0279}" dt="2024-10-22T21:47:50.501" v="3466" actId="478"/>
          <ac:spMkLst>
            <pc:docMk/>
            <pc:sldMk cId="2070442556" sldId="297"/>
            <ac:spMk id="10" creationId="{5DA53779-D2DB-EB73-894D-7BB343ACA4A5}"/>
          </ac:spMkLst>
        </pc:spChg>
        <pc:spChg chg="del">
          <ac:chgData name="Jovan Bajčetić" userId="2a535820-144b-4583-986c-2d425268bec7" providerId="ADAL" clId="{3AA6B3C2-5881-4ADA-80A0-33B98E6D0279}" dt="2024-10-22T21:47:43.263" v="3464" actId="478"/>
          <ac:spMkLst>
            <pc:docMk/>
            <pc:sldMk cId="2070442556" sldId="297"/>
            <ac:spMk id="11" creationId="{3F75D485-723C-6C8A-244C-EE37C81D736C}"/>
          </ac:spMkLst>
        </pc:spChg>
        <pc:spChg chg="del">
          <ac:chgData name="Jovan Bajčetić" userId="2a535820-144b-4583-986c-2d425268bec7" providerId="ADAL" clId="{3AA6B3C2-5881-4ADA-80A0-33B98E6D0279}" dt="2024-10-22T21:47:39.959" v="3463" actId="478"/>
          <ac:spMkLst>
            <pc:docMk/>
            <pc:sldMk cId="2070442556" sldId="297"/>
            <ac:spMk id="12" creationId="{E2D0630D-556D-36DC-ECA0-77C2F6F2FB29}"/>
          </ac:spMkLst>
        </pc:spChg>
        <pc:spChg chg="del">
          <ac:chgData name="Jovan Bajčetić" userId="2a535820-144b-4583-986c-2d425268bec7" providerId="ADAL" clId="{3AA6B3C2-5881-4ADA-80A0-33B98E6D0279}" dt="2024-10-22T21:47:33.447" v="3461" actId="478"/>
          <ac:spMkLst>
            <pc:docMk/>
            <pc:sldMk cId="2070442556" sldId="297"/>
            <ac:spMk id="14" creationId="{D6693839-30BB-635E-C8F8-4804A4FBC5B6}"/>
          </ac:spMkLst>
        </pc:spChg>
        <pc:spChg chg="del">
          <ac:chgData name="Jovan Bajčetić" userId="2a535820-144b-4583-986c-2d425268bec7" providerId="ADAL" clId="{3AA6B3C2-5881-4ADA-80A0-33B98E6D0279}" dt="2024-10-22T21:47:54.782" v="3468" actId="478"/>
          <ac:spMkLst>
            <pc:docMk/>
            <pc:sldMk cId="2070442556" sldId="297"/>
            <ac:spMk id="16" creationId="{919A6E88-F683-A4C9-1A49-F8235CBCD725}"/>
          </ac:spMkLst>
        </pc:spChg>
        <pc:spChg chg="del">
          <ac:chgData name="Jovan Bajčetić" userId="2a535820-144b-4583-986c-2d425268bec7" providerId="ADAL" clId="{3AA6B3C2-5881-4ADA-80A0-33B98E6D0279}" dt="2024-10-22T21:47:53.355" v="3467" actId="478"/>
          <ac:spMkLst>
            <pc:docMk/>
            <pc:sldMk cId="2070442556" sldId="297"/>
            <ac:spMk id="17" creationId="{4D0A8D60-873B-69FD-AC1A-37398C65F0DD}"/>
          </ac:spMkLst>
        </pc:spChg>
        <pc:spChg chg="del">
          <ac:chgData name="Jovan Bajčetić" userId="2a535820-144b-4583-986c-2d425268bec7" providerId="ADAL" clId="{3AA6B3C2-5881-4ADA-80A0-33B98E6D0279}" dt="2024-10-22T21:47:27.911" v="3459" actId="478"/>
          <ac:spMkLst>
            <pc:docMk/>
            <pc:sldMk cId="2070442556" sldId="297"/>
            <ac:spMk id="18" creationId="{B601AA82-6003-E9A7-A1B3-6AE0F39DE2C9}"/>
          </ac:spMkLst>
        </pc:spChg>
        <pc:spChg chg="del">
          <ac:chgData name="Jovan Bajčetić" userId="2a535820-144b-4583-986c-2d425268bec7" providerId="ADAL" clId="{3AA6B3C2-5881-4ADA-80A0-33B98E6D0279}" dt="2024-10-22T21:47:37.198" v="3462" actId="478"/>
          <ac:spMkLst>
            <pc:docMk/>
            <pc:sldMk cId="2070442556" sldId="297"/>
            <ac:spMk id="19" creationId="{DD975449-DFBE-96C0-E245-FD8B7C216DCA}"/>
          </ac:spMkLst>
        </pc:spChg>
        <pc:spChg chg="del">
          <ac:chgData name="Jovan Bajčetić" userId="2a535820-144b-4583-986c-2d425268bec7" providerId="ADAL" clId="{3AA6B3C2-5881-4ADA-80A0-33B98E6D0279}" dt="2024-10-22T21:47:47.227" v="3465" actId="478"/>
          <ac:spMkLst>
            <pc:docMk/>
            <pc:sldMk cId="2070442556" sldId="297"/>
            <ac:spMk id="20" creationId="{3F2C9594-C88C-8138-33F6-05838090A771}"/>
          </ac:spMkLst>
        </pc:spChg>
        <pc:spChg chg="del">
          <ac:chgData name="Jovan Bajčetić" userId="2a535820-144b-4583-986c-2d425268bec7" providerId="ADAL" clId="{3AA6B3C2-5881-4ADA-80A0-33B98E6D0279}" dt="2024-10-22T21:47:58.637" v="3469" actId="478"/>
          <ac:spMkLst>
            <pc:docMk/>
            <pc:sldMk cId="2070442556" sldId="297"/>
            <ac:spMk id="21" creationId="{8F92BCED-A0AF-F6C5-8780-49FFB346A8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DC4214DF-9C28-864B-FCF1-294E32AAE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36F555E3-488D-F95F-33CF-CA691B993A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59FDE62A-D0FB-CDDD-C993-1DF7EA4DA2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272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13E9BDD2-362C-556B-433F-6674D2631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A4947C7F-09AC-80A4-26A6-05C399FFCB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2F23A931-A713-9069-A42E-1EE0276B96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7679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820C91E4-06AC-87E1-21F0-AE95A8594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7888F3F5-900E-79AC-B88A-CF6CA83F68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539DBA04-A644-30B1-9670-91756562D5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8361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6C0AF08B-3AB0-BA6E-329F-32B05829F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A61B6F32-642A-C184-7BF0-0AC6E30256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EBBE6EDE-E160-7C8C-8F03-FABB4FCD4C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5734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F37300AB-9233-3961-1EC6-B8AC06C08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EC8CDEFB-FC06-E41E-ACD8-5DA60C1AF7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A3A7100B-D21F-1C75-B025-723656F2CB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649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7EF1F2A-7337-2F99-5487-369B9E5C0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8A9C9611-09D9-450B-6B12-9B7F584966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EB17335B-04A3-5874-DCC8-BC2C778801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5229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9956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D3B505BA-63E3-8992-59E8-B55DAAB6A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BD926A9A-95FF-FF17-8AF1-C7C77EE673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0C978756-DCCC-3CDC-10B9-BBE8E08CA8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006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7B3AE1F5-F4FB-8068-D72E-845FBF4A3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85C72CB0-B26F-93DE-4458-92DB6B8806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8C57BCC5-88BC-738E-0695-D3F5FD5D96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8042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3CFB58C7-3042-ABCF-E06C-4779BF901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04C1C7C4-4419-134F-D309-72CDFCD1C1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33AE2E2D-CA66-AA60-26BB-2D7171486B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131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65D63421-78AF-348C-E7C8-026E267BC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EACB4811-2AAB-F06F-C51B-5095A859D8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F0F695E5-1A1B-FB3B-7B9B-E71BC1C1D8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7348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F745D4C5-29D2-3DCA-C4DA-4CCDEA5EB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A5D0025E-DC9E-0A8B-24B2-F05EE34D54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DFB551BE-6C0D-9697-01B5-FA50708836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8040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0D494BF5-857B-3D33-7361-537002A32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40129EA8-AD0E-F18E-BD34-1B85294E18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FF8E6351-70FB-204E-A6C7-B6E5650852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6717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0E0DE511-41E2-5DC9-61B9-A07A3FFA0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96056F6F-6FE2-2B13-45E3-D9E3C8F8B0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1E582AA7-9048-060E-B61E-CCE24911EF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4609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D36982DA-F246-9908-B736-F176AC29E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5746952F-4246-50B8-D1D5-B657CC1362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5C84A119-D7AF-E98E-DEEE-FCEB326B90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7153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27BB69B9-6A75-1EEF-AC69-57A3410A0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F0EB617D-987F-F8CD-7935-63308AC2A1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E8BA0460-2BE1-E79E-1262-F89543E613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414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A9EE0785-422F-F1E7-7359-262183881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AF93B331-3E3B-3DBE-07CB-5C1C37E426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449D8035-AFE9-2377-3CF7-611603A471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8851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B2A910F2-8807-707D-099E-C61BCABF2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5DD2C773-EF63-FBB5-214F-211BECDE6B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E733BD69-0BFE-DE57-600F-F7BDF91118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385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A2E252B7-5D98-D93D-B594-762EDD387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97FF57FB-0E3C-209D-5B11-30B0C3F721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B7BB5ACB-6164-1012-2ABD-5A8CB01951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12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6808AE05-4AE7-9ADD-E958-41BF63B9B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8B88BD2F-9224-E779-07E9-3470238796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033DB322-7041-A2AD-DCDC-AF4A40F1AC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333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>
          <a:extLst>
            <a:ext uri="{FF2B5EF4-FFF2-40B4-BE49-F238E27FC236}">
              <a16:creationId xmlns:a16="http://schemas.microsoft.com/office/drawing/2014/main" id="{B1AA3B35-DF1F-21EF-B048-FBC343080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7E9C0136-39F8-3EB8-FF80-A3D958E87E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>
            <a:extLst>
              <a:ext uri="{FF2B5EF4-FFF2-40B4-BE49-F238E27FC236}">
                <a16:creationId xmlns:a16="http://schemas.microsoft.com/office/drawing/2014/main" id="{C37EE642-0B76-2BB0-98D2-7342D69E60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471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Document identifier: 86/2022-8/1 </a:t>
            </a:r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Document identifier: 86/2022-8/1 </a:t>
            </a:r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Document identifier: 86/2022-8/1 </a:t>
            </a:r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Document identifier: 86/2022-8/1 </a:t>
            </a:r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Document identifier: 86/2022-8/1 </a:t>
            </a:r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Document identifier: 86/2022-8/1 </a:t>
            </a:r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Document identifier: 86/2022-8/1 </a:t>
            </a:r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Document identifier: 86/2022-8/1 </a:t>
            </a:r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Document identifier: 86/2022-8/1 </a:t>
            </a:r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Document identifier: 86/2022-8/1 </a:t>
            </a:r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Document identifier: 86/2022-8/1 </a:t>
            </a:r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Document identifier: 86/2022-8/1 </a:t>
            </a:r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hyperlink" Target="https://towardsdatascience.com/the-mostly-complete-chart-of-neural-networks-explained-3fb6f236746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mailto:jbajcetic@khaoticen.co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hyperlink" Target="https://towardsdatascience.com/the-mostly-complete-chart-of-neural-networks-explained-3fb6f236746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hyperlink" Target="https://towardsdatascience.com/the-mostly-complete-chart-of-neural-networks-explained-3fb6f236746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hyperlink" Target="https://towardsdatascience.com/the-mostly-complete-chart-of-neural-networks-explained-3fb6f236746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hyperlink" Target="https://towardsdatascience.com/the-mostly-complete-chart-of-neural-networks-explained-3fb6f236746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hyperlink" Target="https://towardsdatascience.com/the-mostly-complete-chart-of-neural-networks-explained-3fb6f236746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hyperlink" Target="https://towardsdatascience.com/the-mostly-complete-chart-of-neural-networks-explained-3fb6f236746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hyperlink" Target="https://towardsdatascience.com/the-mostly-complete-chart-of-neural-networks-explained-3fb6f236746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359641" y="487497"/>
            <a:ext cx="7491469" cy="5847202"/>
          </a:xfrm>
          <a:prstGeom prst="rect">
            <a:avLst/>
          </a:prstGeom>
          <a:solidFill>
            <a:srgbClr val="829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7965195" y="487497"/>
            <a:ext cx="3616960" cy="34290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2" descr="A picture containing screensho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3704" r="36628" b="75141"/>
          <a:stretch/>
        </p:blipFill>
        <p:spPr>
          <a:xfrm>
            <a:off x="7965195" y="3916497"/>
            <a:ext cx="3616960" cy="170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A picture containing foo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82501" t="86857"/>
          <a:stretch/>
        </p:blipFill>
        <p:spPr>
          <a:xfrm>
            <a:off x="9477935" y="5433384"/>
            <a:ext cx="2133599" cy="901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1972" y="5684459"/>
            <a:ext cx="1696363" cy="52832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708916" y="886286"/>
            <a:ext cx="7256277" cy="3030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Neuronske mreže - detekcija i klasifikacija u funkciji bezbednosti i odbrane</a:t>
            </a:r>
            <a:endParaRPr lang="sr-Latn-RS" sz="4800" dirty="0"/>
          </a:p>
        </p:txBody>
      </p:sp>
      <p:sp>
        <p:nvSpPr>
          <p:cNvPr id="2" name="Google Shape;153;p7">
            <a:extLst>
              <a:ext uri="{FF2B5EF4-FFF2-40B4-BE49-F238E27FC236}">
                <a16:creationId xmlns:a16="http://schemas.microsoft.com/office/drawing/2014/main" id="{2A7B131B-B873-2B2E-21FB-18C0B7FE2DC9}"/>
              </a:ext>
            </a:extLst>
          </p:cNvPr>
          <p:cNvSpPr/>
          <p:nvPr/>
        </p:nvSpPr>
        <p:spPr>
          <a:xfrm>
            <a:off x="452344" y="5275187"/>
            <a:ext cx="6756481" cy="1095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dr Jovan Bajčetić, dipl. inž.,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Rukovodilac odeljenja za industrijske tehničke sisteme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Khaoticen</a:t>
            </a:r>
            <a:r>
              <a:rPr lang="sr-Latn-RS" sz="20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, d.o.o.</a:t>
            </a:r>
            <a:endParaRPr sz="20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81D4FF95-4EEB-1695-BBBA-071092DED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9AA6EA60-E0D2-5D71-FF7F-89A765ED4DCD}"/>
              </a:ext>
            </a:extLst>
          </p:cNvPr>
          <p:cNvSpPr/>
          <p:nvPr/>
        </p:nvSpPr>
        <p:spPr>
          <a:xfrm>
            <a:off x="9253708" y="3726731"/>
            <a:ext cx="1058781" cy="166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R: 50%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G: 51%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B: 51%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Google Shape;134;p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0A469B8-C926-8679-25AA-4CD85154C8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704" r="36628" b="78186"/>
          <a:stretch/>
        </p:blipFill>
        <p:spPr>
          <a:xfrm>
            <a:off x="3819997" y="427183"/>
            <a:ext cx="2326978" cy="9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5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5AA90C-54DC-FCBF-559F-B61F7537771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426" b="65089"/>
          <a:stretch/>
        </p:blipFill>
        <p:spPr>
          <a:xfrm rot="10800000">
            <a:off x="-491167" y="448888"/>
            <a:ext cx="5011838" cy="856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8;p3">
            <a:extLst>
              <a:ext uri="{FF2B5EF4-FFF2-40B4-BE49-F238E27FC236}">
                <a16:creationId xmlns:a16="http://schemas.microsoft.com/office/drawing/2014/main" id="{1FCB9E69-1DF0-59DF-E110-D18A013C3A7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704" y="-24253"/>
            <a:ext cx="2585454" cy="7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screenshot of a diagram&#10;&#10;Description automatically generated">
            <a:extLst>
              <a:ext uri="{FF2B5EF4-FFF2-40B4-BE49-F238E27FC236}">
                <a16:creationId xmlns:a16="http://schemas.microsoft.com/office/drawing/2014/main" id="{6B8BA6D6-3C5F-1251-6E65-862A33D90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5200" y="1925011"/>
            <a:ext cx="3076463" cy="4614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AA058F-25B9-348D-C672-5A043ECFA8F9}"/>
              </a:ext>
            </a:extLst>
          </p:cNvPr>
          <p:cNvSpPr txBox="1"/>
          <p:nvPr/>
        </p:nvSpPr>
        <p:spPr>
          <a:xfrm>
            <a:off x="9043408" y="6304002"/>
            <a:ext cx="25085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https://towardsdatascience.com/the-mostly-complete-chart-of-neural-networks-explained-3fb6f2367464</a:t>
            </a:r>
            <a:r>
              <a:rPr lang="sr-Latn-RS" sz="1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 descr="A diagram of a short term memory&#10;&#10;Description automatically generated">
            <a:extLst>
              <a:ext uri="{FF2B5EF4-FFF2-40B4-BE49-F238E27FC236}">
                <a16:creationId xmlns:a16="http://schemas.microsoft.com/office/drawing/2014/main" id="{46AA0372-C167-F8EB-E159-A1E2638A9C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739" y="4232358"/>
            <a:ext cx="3838657" cy="2107498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AD4DD0AF-89F1-2956-15D4-3259BC8EA75B}"/>
              </a:ext>
            </a:extLst>
          </p:cNvPr>
          <p:cNvSpPr/>
          <p:nvPr/>
        </p:nvSpPr>
        <p:spPr>
          <a:xfrm rot="19149670">
            <a:off x="8117895" y="3890255"/>
            <a:ext cx="2558680" cy="574037"/>
          </a:xfrm>
          <a:prstGeom prst="leftArrow">
            <a:avLst>
              <a:gd name="adj1" fmla="val 45807"/>
              <a:gd name="adj2" fmla="val 395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8B6465-B7A9-FA8F-CCF5-44FBB0DDAF70}"/>
              </a:ext>
            </a:extLst>
          </p:cNvPr>
          <p:cNvSpPr/>
          <p:nvPr/>
        </p:nvSpPr>
        <p:spPr>
          <a:xfrm rot="156498">
            <a:off x="10260347" y="2732120"/>
            <a:ext cx="588986" cy="60600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Google Shape;107;p3">
            <a:extLst>
              <a:ext uri="{FF2B5EF4-FFF2-40B4-BE49-F238E27FC236}">
                <a16:creationId xmlns:a16="http://schemas.microsoft.com/office/drawing/2014/main" id="{F569D2F6-BD70-B21C-BB90-0B34B590240B}"/>
              </a:ext>
            </a:extLst>
          </p:cNvPr>
          <p:cNvSpPr/>
          <p:nvPr/>
        </p:nvSpPr>
        <p:spPr>
          <a:xfrm>
            <a:off x="530337" y="1778770"/>
            <a:ext cx="7961406" cy="193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LSTM –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Poboljšana verzija RNN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Dugoročno pamćenje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Sadrži LSTM ćelije sa nekoliko „kapija“ i „ćelijsko stanje“ kao memoriju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Komplikovaniji model, duže vreme treniranja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Google Shape;107;p3">
            <a:extLst>
              <a:ext uri="{FF2B5EF4-FFF2-40B4-BE49-F238E27FC236}">
                <a16:creationId xmlns:a16="http://schemas.microsoft.com/office/drawing/2014/main" id="{62C369C8-2646-1F43-A3AA-F7FD5A1D7230}"/>
              </a:ext>
            </a:extLst>
          </p:cNvPr>
          <p:cNvSpPr/>
          <p:nvPr/>
        </p:nvSpPr>
        <p:spPr>
          <a:xfrm>
            <a:off x="530336" y="3904595"/>
            <a:ext cx="4834143" cy="273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Upotreba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Isto kao i RNN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Kontrola i kretanje robota,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Generisanje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muzike</a:t>
            </a: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Predikcija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vremenskih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nizova</a:t>
            </a: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Sinhronizacija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govora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video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sadržajem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(lip-syncing)</a:t>
            </a: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Pametni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chatbotovi</a:t>
            </a: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 itd.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Google Shape;107;p3">
            <a:extLst>
              <a:ext uri="{FF2B5EF4-FFF2-40B4-BE49-F238E27FC236}">
                <a16:creationId xmlns:a16="http://schemas.microsoft.com/office/drawing/2014/main" id="{8488658C-6396-D9D2-9D86-38472B13C3FE}"/>
              </a:ext>
            </a:extLst>
          </p:cNvPr>
          <p:cNvSpPr/>
          <p:nvPr/>
        </p:nvSpPr>
        <p:spPr>
          <a:xfrm>
            <a:off x="6657828" y="262455"/>
            <a:ext cx="5191760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Princip i način upotrebe neuronskih mreža </a:t>
            </a:r>
          </a:p>
        </p:txBody>
      </p:sp>
      <p:sp>
        <p:nvSpPr>
          <p:cNvPr id="17" name="Google Shape;107;p3">
            <a:extLst>
              <a:ext uri="{FF2B5EF4-FFF2-40B4-BE49-F238E27FC236}">
                <a16:creationId xmlns:a16="http://schemas.microsoft.com/office/drawing/2014/main" id="{BAA8FF0B-F709-456A-6D97-74D0A19B578E}"/>
              </a:ext>
            </a:extLst>
          </p:cNvPr>
          <p:cNvSpPr/>
          <p:nvPr/>
        </p:nvSpPr>
        <p:spPr>
          <a:xfrm>
            <a:off x="498327" y="1382759"/>
            <a:ext cx="5138943" cy="52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Vrste neuronskih mreža</a:t>
            </a:r>
          </a:p>
        </p:txBody>
      </p:sp>
    </p:spTree>
    <p:extLst>
      <p:ext uri="{BB962C8B-B14F-4D97-AF65-F5344CB8AC3E}">
        <p14:creationId xmlns:p14="http://schemas.microsoft.com/office/powerpoint/2010/main" val="393231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94DA6343-2A2A-CD86-CC76-3EC255E8E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63DA4E12-09F7-851F-28FC-E903E894F710}"/>
              </a:ext>
            </a:extLst>
          </p:cNvPr>
          <p:cNvSpPr/>
          <p:nvPr/>
        </p:nvSpPr>
        <p:spPr>
          <a:xfrm>
            <a:off x="865617" y="1490392"/>
            <a:ext cx="6805714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Način upotrebe neuronskih mreža</a:t>
            </a:r>
          </a:p>
        </p:txBody>
      </p:sp>
      <p:pic>
        <p:nvPicPr>
          <p:cNvPr id="2" name="Google Shape;134;p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7DA8C51-9B3E-06F1-77D7-A59056E3D9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704" r="36628" b="78186"/>
          <a:stretch/>
        </p:blipFill>
        <p:spPr>
          <a:xfrm>
            <a:off x="3819997" y="427183"/>
            <a:ext cx="2326978" cy="9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5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4C1263-4B1A-E6B9-3526-E79DDCFF273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426" b="65089"/>
          <a:stretch/>
        </p:blipFill>
        <p:spPr>
          <a:xfrm rot="10800000">
            <a:off x="-491167" y="448888"/>
            <a:ext cx="5011838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7;p3">
            <a:extLst>
              <a:ext uri="{FF2B5EF4-FFF2-40B4-BE49-F238E27FC236}">
                <a16:creationId xmlns:a16="http://schemas.microsoft.com/office/drawing/2014/main" id="{996E478C-DA0D-105B-87FC-20F4277E77F0}"/>
              </a:ext>
            </a:extLst>
          </p:cNvPr>
          <p:cNvSpPr/>
          <p:nvPr/>
        </p:nvSpPr>
        <p:spPr>
          <a:xfrm>
            <a:off x="865617" y="2192666"/>
            <a:ext cx="9717676" cy="430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Plan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upotrebe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svrha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kori</a:t>
            </a:r>
            <a:r>
              <a:rPr lang="sr-Latn-RS" sz="24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šćenja</a:t>
            </a: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Formiranje adekvatnog modela (tip mreže, broj slojeva, adekvatno okruženje)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Treniranje mreže optimalnim setom podataka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Softverska implementacija istrenirane mreže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Testiranje nad setom uzoraka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Puštanje u operativan rad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Google Shape;108;p3">
            <a:extLst>
              <a:ext uri="{FF2B5EF4-FFF2-40B4-BE49-F238E27FC236}">
                <a16:creationId xmlns:a16="http://schemas.microsoft.com/office/drawing/2014/main" id="{E31607C0-E07C-10B6-A718-9F05E894561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704" y="-24253"/>
            <a:ext cx="2585454" cy="7880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7;p3">
            <a:extLst>
              <a:ext uri="{FF2B5EF4-FFF2-40B4-BE49-F238E27FC236}">
                <a16:creationId xmlns:a16="http://schemas.microsoft.com/office/drawing/2014/main" id="{94FD63ED-B8C9-A20D-F05B-F762074685B7}"/>
              </a:ext>
            </a:extLst>
          </p:cNvPr>
          <p:cNvSpPr/>
          <p:nvPr/>
        </p:nvSpPr>
        <p:spPr>
          <a:xfrm>
            <a:off x="6657828" y="262455"/>
            <a:ext cx="5191760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Princip i način upotrebe neuronskih mreža </a:t>
            </a:r>
          </a:p>
        </p:txBody>
      </p:sp>
    </p:spTree>
    <p:extLst>
      <p:ext uri="{BB962C8B-B14F-4D97-AF65-F5344CB8AC3E}">
        <p14:creationId xmlns:p14="http://schemas.microsoft.com/office/powerpoint/2010/main" val="152905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06E82F73-A4F1-2969-7AE7-3615FAB1F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7;p3">
            <a:extLst>
              <a:ext uri="{FF2B5EF4-FFF2-40B4-BE49-F238E27FC236}">
                <a16:creationId xmlns:a16="http://schemas.microsoft.com/office/drawing/2014/main" id="{2E9DBE87-9637-1E95-0CA3-8EC60A1E9F08}"/>
              </a:ext>
            </a:extLst>
          </p:cNvPr>
          <p:cNvSpPr/>
          <p:nvPr/>
        </p:nvSpPr>
        <p:spPr>
          <a:xfrm>
            <a:off x="870645" y="2440982"/>
            <a:ext cx="10552660" cy="35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TensorFlow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(Google)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PyTorch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(Meta)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Keras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(sada deo </a:t>
            </a:r>
            <a:r>
              <a:rPr lang="sr-Latn-RS" sz="2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TensorFlow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-a)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MXNet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sr-Latn-RS" sz="2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Apache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Caffe (Berkeley Vision and Learning Center)</a:t>
            </a: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Theano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sr-Latn-RS" sz="2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Universitet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Montrealu)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Microsoft </a:t>
            </a:r>
            <a:r>
              <a:rPr lang="sr-Latn-RS" sz="2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Cognitive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r-Latn-RS" sz="2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Toolkit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(CNTK)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FastAI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(izgrađen na </a:t>
            </a:r>
            <a:r>
              <a:rPr lang="sr-Latn-RS" sz="2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PyTorch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-u)</a:t>
            </a:r>
          </a:p>
        </p:txBody>
      </p:sp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FA80163B-E29A-A501-95B5-FFD17FFE4B3A}"/>
              </a:ext>
            </a:extLst>
          </p:cNvPr>
          <p:cNvSpPr/>
          <p:nvPr/>
        </p:nvSpPr>
        <p:spPr>
          <a:xfrm>
            <a:off x="6715651" y="228601"/>
            <a:ext cx="5076114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Mogućnosti i praktična implementacija</a:t>
            </a:r>
          </a:p>
        </p:txBody>
      </p:sp>
      <p:pic>
        <p:nvPicPr>
          <p:cNvPr id="2" name="Google Shape;134;p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F1D356C-04EF-5AFF-BEEF-67577CB1FA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704" r="36628" b="78186"/>
          <a:stretch/>
        </p:blipFill>
        <p:spPr>
          <a:xfrm>
            <a:off x="3819997" y="427183"/>
            <a:ext cx="2326978" cy="9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5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02B140-5252-47FF-6DF6-1CCA8CA6E2C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426" b="65089"/>
          <a:stretch/>
        </p:blipFill>
        <p:spPr>
          <a:xfrm rot="10800000">
            <a:off x="-491167" y="448888"/>
            <a:ext cx="5011838" cy="856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8;p3">
            <a:extLst>
              <a:ext uri="{FF2B5EF4-FFF2-40B4-BE49-F238E27FC236}">
                <a16:creationId xmlns:a16="http://schemas.microsoft.com/office/drawing/2014/main" id="{BAFC7475-582D-1A30-3F69-809035BEE46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704" y="-24253"/>
            <a:ext cx="2585454" cy="788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7;p3">
            <a:extLst>
              <a:ext uri="{FF2B5EF4-FFF2-40B4-BE49-F238E27FC236}">
                <a16:creationId xmlns:a16="http://schemas.microsoft.com/office/drawing/2014/main" id="{C07A6B8A-CC5C-DF6D-62EA-E87B13AF4988}"/>
              </a:ext>
            </a:extLst>
          </p:cNvPr>
          <p:cNvSpPr/>
          <p:nvPr/>
        </p:nvSpPr>
        <p:spPr>
          <a:xfrm>
            <a:off x="865617" y="1490392"/>
            <a:ext cx="6805714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lati </a:t>
            </a:r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 </a:t>
            </a:r>
            <a:r>
              <a:rPr lang="sr-Latn-RS" sz="32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bibilioteke</a:t>
            </a:r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za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konfiguraciju</a:t>
            </a:r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i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treniranje</a:t>
            </a:r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neuronskih mreža:</a:t>
            </a:r>
          </a:p>
        </p:txBody>
      </p:sp>
    </p:spTree>
    <p:extLst>
      <p:ext uri="{BB962C8B-B14F-4D97-AF65-F5344CB8AC3E}">
        <p14:creationId xmlns:p14="http://schemas.microsoft.com/office/powerpoint/2010/main" val="2221625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F6567DE0-2102-740A-D519-CFF54B0B2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FD5FD3F4-7CA3-725E-D14A-C81693E582B2}"/>
              </a:ext>
            </a:extLst>
          </p:cNvPr>
          <p:cNvSpPr/>
          <p:nvPr/>
        </p:nvSpPr>
        <p:spPr>
          <a:xfrm>
            <a:off x="6606017" y="448887"/>
            <a:ext cx="5199519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Rezultati i potencijal</a:t>
            </a:r>
          </a:p>
        </p:txBody>
      </p:sp>
      <p:pic>
        <p:nvPicPr>
          <p:cNvPr id="2" name="Google Shape;134;p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637B00F-6604-8F90-2C5B-EE771CC6AA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704" r="36628" b="78186"/>
          <a:stretch/>
        </p:blipFill>
        <p:spPr>
          <a:xfrm>
            <a:off x="3819997" y="427183"/>
            <a:ext cx="2326978" cy="9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5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FA7453-C047-F6AE-DCAA-2F05F18F7B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426" b="65089"/>
          <a:stretch/>
        </p:blipFill>
        <p:spPr>
          <a:xfrm rot="10800000">
            <a:off x="-491167" y="448888"/>
            <a:ext cx="5011838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7;p3">
            <a:extLst>
              <a:ext uri="{FF2B5EF4-FFF2-40B4-BE49-F238E27FC236}">
                <a16:creationId xmlns:a16="http://schemas.microsoft.com/office/drawing/2014/main" id="{FD7934FE-C4D9-AF20-9871-31AEECFE56F9}"/>
              </a:ext>
            </a:extLst>
          </p:cNvPr>
          <p:cNvSpPr/>
          <p:nvPr/>
        </p:nvSpPr>
        <p:spPr>
          <a:xfrm>
            <a:off x="1130614" y="1469675"/>
            <a:ext cx="10552660" cy="427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rikaz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rezultata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efikasnosti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detekcije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klasifikacije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istreniranih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mreža</a:t>
            </a:r>
            <a:endParaRPr lang="sr-Latn-RS" sz="2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Bajčetić J.,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Mikluc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D.,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Novel method in robust radio communication emission classification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8th Small System Simulation Symposium, Proc. of papers,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Niš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Serbia, 12.-14 February 2020.</a:t>
            </a: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oogle Shape;108;p3">
            <a:extLst>
              <a:ext uri="{FF2B5EF4-FFF2-40B4-BE49-F238E27FC236}">
                <a16:creationId xmlns:a16="http://schemas.microsoft.com/office/drawing/2014/main" id="{7FFE30CC-D110-A1D5-A52E-0F005FA8B25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704" y="-24253"/>
            <a:ext cx="2585454" cy="7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4B3680-65FF-51D3-5BA0-7EFE2DCD0E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640" y="2967989"/>
            <a:ext cx="4401360" cy="32136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046F48-F4CE-4818-92E8-80246A6A5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6430" y="3307374"/>
            <a:ext cx="4568137" cy="253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1D433C21-655F-22F6-992A-F7AB826FF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13EADCF4-524D-8077-8064-5E1C3DA84F84}"/>
              </a:ext>
            </a:extLst>
          </p:cNvPr>
          <p:cNvSpPr/>
          <p:nvPr/>
        </p:nvSpPr>
        <p:spPr>
          <a:xfrm>
            <a:off x="6606017" y="448887"/>
            <a:ext cx="5199519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Rezultati i potencijal</a:t>
            </a:r>
          </a:p>
        </p:txBody>
      </p:sp>
      <p:pic>
        <p:nvPicPr>
          <p:cNvPr id="2" name="Google Shape;134;p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42A9CDB-3211-6E14-65ED-D9126E3EF4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704" r="36628" b="78186"/>
          <a:stretch/>
        </p:blipFill>
        <p:spPr>
          <a:xfrm>
            <a:off x="3819997" y="427183"/>
            <a:ext cx="2326978" cy="9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5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521ED1-BAAC-6E7A-6304-6BE021EDB00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426" b="65089"/>
          <a:stretch/>
        </p:blipFill>
        <p:spPr>
          <a:xfrm rot="10800000">
            <a:off x="-491167" y="448888"/>
            <a:ext cx="5011838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7;p3">
            <a:extLst>
              <a:ext uri="{FF2B5EF4-FFF2-40B4-BE49-F238E27FC236}">
                <a16:creationId xmlns:a16="http://schemas.microsoft.com/office/drawing/2014/main" id="{FD28FBB8-945C-F648-2C40-002C601A973A}"/>
              </a:ext>
            </a:extLst>
          </p:cNvPr>
          <p:cNvSpPr/>
          <p:nvPr/>
        </p:nvSpPr>
        <p:spPr>
          <a:xfrm>
            <a:off x="1130614" y="1469675"/>
            <a:ext cx="10552660" cy="427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rikaz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rezultata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efikasnosti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detekcije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klasifikacije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istreniranih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mreža</a:t>
            </a:r>
            <a:endParaRPr lang="sr-Latn-RS" sz="2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Bajčetić J.,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Mikluc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D.,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Novel method in robust radio communication emission classification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8th Small System Simulation Symposium, Proc. of papers,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Niš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Serbia, 12.-14 February 2020.</a:t>
            </a: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oogle Shape;108;p3">
            <a:extLst>
              <a:ext uri="{FF2B5EF4-FFF2-40B4-BE49-F238E27FC236}">
                <a16:creationId xmlns:a16="http://schemas.microsoft.com/office/drawing/2014/main" id="{3DC52171-A508-464E-23B2-5DAB637355D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704" y="-24253"/>
            <a:ext cx="2585454" cy="7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2634DA-8D4D-50E2-6B41-020194133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318" y="2719006"/>
            <a:ext cx="5669562" cy="39814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6FBC95-50E3-23A7-FF8C-01494DC342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6492" y="2633797"/>
            <a:ext cx="2967649" cy="4151889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13A89C63-1202-5AA4-6CD9-65FC967D614E}"/>
              </a:ext>
            </a:extLst>
          </p:cNvPr>
          <p:cNvSpPr/>
          <p:nvPr/>
        </p:nvSpPr>
        <p:spPr>
          <a:xfrm rot="10800000">
            <a:off x="7020482" y="446742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1B695B-1BBB-F0EC-C537-C2DE37B72562}"/>
              </a:ext>
            </a:extLst>
          </p:cNvPr>
          <p:cNvSpPr/>
          <p:nvPr/>
        </p:nvSpPr>
        <p:spPr>
          <a:xfrm>
            <a:off x="10088880" y="2633797"/>
            <a:ext cx="931866" cy="3939723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46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897E93-4884-62A9-0B7D-67C785D4A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DBE5A421-7B0F-CA2A-6DA7-72302622422F}"/>
              </a:ext>
            </a:extLst>
          </p:cNvPr>
          <p:cNvSpPr/>
          <p:nvPr/>
        </p:nvSpPr>
        <p:spPr>
          <a:xfrm>
            <a:off x="6606017" y="448887"/>
            <a:ext cx="5199519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Rezultati i potencijal</a:t>
            </a:r>
          </a:p>
        </p:txBody>
      </p:sp>
      <p:pic>
        <p:nvPicPr>
          <p:cNvPr id="2" name="Google Shape;134;p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FB493E9-5E63-5911-49FB-C7E4E5AFA2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704" r="36628" b="78186"/>
          <a:stretch/>
        </p:blipFill>
        <p:spPr>
          <a:xfrm>
            <a:off x="3819997" y="427183"/>
            <a:ext cx="2326978" cy="9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5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6FDE96-649F-17C5-9E9D-D959805AFEA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426" b="65089"/>
          <a:stretch/>
        </p:blipFill>
        <p:spPr>
          <a:xfrm rot="10800000">
            <a:off x="-491167" y="448888"/>
            <a:ext cx="5011838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7;p3">
            <a:extLst>
              <a:ext uri="{FF2B5EF4-FFF2-40B4-BE49-F238E27FC236}">
                <a16:creationId xmlns:a16="http://schemas.microsoft.com/office/drawing/2014/main" id="{D440E8C9-6968-9F83-BD00-33A6C767507F}"/>
              </a:ext>
            </a:extLst>
          </p:cNvPr>
          <p:cNvSpPr/>
          <p:nvPr/>
        </p:nvSpPr>
        <p:spPr>
          <a:xfrm>
            <a:off x="1130614" y="1469675"/>
            <a:ext cx="10552660" cy="427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rikaz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rezultata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efikasnosti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detekcije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klasifikacije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istreniranih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mreža</a:t>
            </a:r>
            <a:endParaRPr lang="sr-Latn-RS" sz="2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Bajčetić J.,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Mikluc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D.,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Novel method in robust radio communication emission classification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8th Small System Simulation Symposium, Proc. of papers,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Niš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Serbia, 12.-14 February 2020.</a:t>
            </a: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oogle Shape;108;p3">
            <a:extLst>
              <a:ext uri="{FF2B5EF4-FFF2-40B4-BE49-F238E27FC236}">
                <a16:creationId xmlns:a16="http://schemas.microsoft.com/office/drawing/2014/main" id="{7F0EA207-8356-B094-F5A6-8ED224DBD20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704" y="-24253"/>
            <a:ext cx="2585454" cy="7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56C821-4E4D-B0FB-F3FA-1792B35C19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5563" y="2885787"/>
            <a:ext cx="5340873" cy="388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93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6606017" y="448887"/>
            <a:ext cx="5199519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Rezultati i potencijal</a:t>
            </a:r>
          </a:p>
        </p:txBody>
      </p:sp>
      <p:pic>
        <p:nvPicPr>
          <p:cNvPr id="2" name="Google Shape;134;p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188B2F4-23FF-B47B-7C78-C68AA553A5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704" r="36628" b="78186"/>
          <a:stretch/>
        </p:blipFill>
        <p:spPr>
          <a:xfrm>
            <a:off x="3819997" y="427183"/>
            <a:ext cx="2326978" cy="9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5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438529-955F-5E9F-28AA-19247C1D1B7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426" b="65089"/>
          <a:stretch/>
        </p:blipFill>
        <p:spPr>
          <a:xfrm rot="10800000">
            <a:off x="-491167" y="448888"/>
            <a:ext cx="5011838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7;p3">
            <a:extLst>
              <a:ext uri="{FF2B5EF4-FFF2-40B4-BE49-F238E27FC236}">
                <a16:creationId xmlns:a16="http://schemas.microsoft.com/office/drawing/2014/main" id="{6B0EEBEE-A405-F466-AB41-F1C8516167CB}"/>
              </a:ext>
            </a:extLst>
          </p:cNvPr>
          <p:cNvSpPr/>
          <p:nvPr/>
        </p:nvSpPr>
        <p:spPr>
          <a:xfrm>
            <a:off x="1130614" y="1469675"/>
            <a:ext cx="10552660" cy="427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rikaz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rezultata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efikasnosti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detekcije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klasifikacije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istreniranih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mreža</a:t>
            </a:r>
            <a:endParaRPr lang="sr-Latn-RS" sz="2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Mokhtari M., Bajčetić J.,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Sazdić-Jotić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B., Pavlović B.,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 a convolutional recurrent neural network for drone classification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9th Small Systems Simulation Symposium,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Niš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Serbia, February 28 - March 02, Proc. of papers, pp. 85-89, 2022.</a:t>
            </a:r>
            <a:endParaRPr lang="sr-Latn-RS" sz="1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oogle Shape;108;p3">
            <a:extLst>
              <a:ext uri="{FF2B5EF4-FFF2-40B4-BE49-F238E27FC236}">
                <a16:creationId xmlns:a16="http://schemas.microsoft.com/office/drawing/2014/main" id="{EFB4767C-9EB1-4AAC-7652-3A0E142F78E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704" y="-24253"/>
            <a:ext cx="2585454" cy="7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C3E0DAD6-0429-766E-C5F5-CB25B128F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921" y="3429000"/>
            <a:ext cx="4825388" cy="2085975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B40E5C00-C1BD-3158-21AB-F2ACDB8426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478" y="3429001"/>
            <a:ext cx="4598908" cy="218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42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D03C80D5-D157-87D2-BDBD-A19D0CA4C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9E3EBA85-D360-48EF-1B6D-E615821AA11A}"/>
              </a:ext>
            </a:extLst>
          </p:cNvPr>
          <p:cNvSpPr/>
          <p:nvPr/>
        </p:nvSpPr>
        <p:spPr>
          <a:xfrm>
            <a:off x="6606017" y="448887"/>
            <a:ext cx="5199519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Rezultati i potencijal</a:t>
            </a:r>
          </a:p>
        </p:txBody>
      </p:sp>
      <p:pic>
        <p:nvPicPr>
          <p:cNvPr id="2" name="Google Shape;134;p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61ACB5C-DA09-6DB8-B358-937CE2B124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704" r="36628" b="78186"/>
          <a:stretch/>
        </p:blipFill>
        <p:spPr>
          <a:xfrm>
            <a:off x="3819997" y="427183"/>
            <a:ext cx="2326978" cy="9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5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7F5148-CD34-C08A-744C-82DF45A7D38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426" b="65089"/>
          <a:stretch/>
        </p:blipFill>
        <p:spPr>
          <a:xfrm rot="10800000">
            <a:off x="-491167" y="448888"/>
            <a:ext cx="5011838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7;p3">
            <a:extLst>
              <a:ext uri="{FF2B5EF4-FFF2-40B4-BE49-F238E27FC236}">
                <a16:creationId xmlns:a16="http://schemas.microsoft.com/office/drawing/2014/main" id="{78B1E8B8-AA61-B524-9AEE-1A10217A751B}"/>
              </a:ext>
            </a:extLst>
          </p:cNvPr>
          <p:cNvSpPr/>
          <p:nvPr/>
        </p:nvSpPr>
        <p:spPr>
          <a:xfrm>
            <a:off x="1130614" y="1469675"/>
            <a:ext cx="10552660" cy="427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rikaz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rezultata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efikasnosti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detekcije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klasifikacije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istreniranih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mreža</a:t>
            </a:r>
            <a:endParaRPr lang="sr-Latn-RS" sz="2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Mokhtari M., Bajčetić J.,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Sazdić-Jotić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B., Pavlović B.,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 a convolutional recurrent neural network for drone classification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9th Small Systems Simulation Symposium,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Niš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Serbia, February 28 - March 02, Proc. of papers, pp. 85-89, 2022.</a:t>
            </a:r>
            <a:endParaRPr lang="sr-Latn-RS" sz="1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oogle Shape;108;p3">
            <a:extLst>
              <a:ext uri="{FF2B5EF4-FFF2-40B4-BE49-F238E27FC236}">
                <a16:creationId xmlns:a16="http://schemas.microsoft.com/office/drawing/2014/main" id="{95ECBE51-8D54-94BC-6BFE-FC13A7F880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704" y="-24253"/>
            <a:ext cx="2585454" cy="7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9EB64765-49BC-D161-22D6-4E0D5C3D7A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692" y="3003230"/>
            <a:ext cx="3509548" cy="3696309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A09CC492-2306-5116-777E-AAE2198BF4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9986" y="3003230"/>
            <a:ext cx="63055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07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6EE6F63C-1EA7-9ECD-6636-CE99B70E9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8A526101-33E4-5846-6FFF-9DB50DC36634}"/>
              </a:ext>
            </a:extLst>
          </p:cNvPr>
          <p:cNvSpPr/>
          <p:nvPr/>
        </p:nvSpPr>
        <p:spPr>
          <a:xfrm>
            <a:off x="6606017" y="448887"/>
            <a:ext cx="5199519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Rezultati i potencijal</a:t>
            </a:r>
          </a:p>
        </p:txBody>
      </p:sp>
      <p:pic>
        <p:nvPicPr>
          <p:cNvPr id="2" name="Google Shape;134;p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3094EC3-6CC0-FCAA-FD39-F7ECC6C6F4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704" r="36628" b="78186"/>
          <a:stretch/>
        </p:blipFill>
        <p:spPr>
          <a:xfrm>
            <a:off x="3819997" y="427183"/>
            <a:ext cx="2326978" cy="9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5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00EB91-3FE5-2259-D4A4-1E8F299B00B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426" b="65089"/>
          <a:stretch/>
        </p:blipFill>
        <p:spPr>
          <a:xfrm rot="10800000">
            <a:off x="-491167" y="448888"/>
            <a:ext cx="5011838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7;p3">
            <a:extLst>
              <a:ext uri="{FF2B5EF4-FFF2-40B4-BE49-F238E27FC236}">
                <a16:creationId xmlns:a16="http://schemas.microsoft.com/office/drawing/2014/main" id="{975E86F6-7478-5790-F074-400B85A49FDE}"/>
              </a:ext>
            </a:extLst>
          </p:cNvPr>
          <p:cNvSpPr/>
          <p:nvPr/>
        </p:nvSpPr>
        <p:spPr>
          <a:xfrm>
            <a:off x="1130614" y="1469675"/>
            <a:ext cx="10552660" cy="427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rikaz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rezultata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efikasnosti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detekcije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klasifikacije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istreniranih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mreža</a:t>
            </a:r>
            <a:endParaRPr lang="sr-Latn-RS" sz="2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Mokhtari M., Bajčetić J.,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Sazdić-Jotić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B., Pavlović B.,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 a convolutional recurrent neural network for drone classification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9th Small Systems Simulation Symposium,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Niš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Serbia, February 28 - March 02, Proc. of papers, pp. 85-89, 2022.</a:t>
            </a:r>
            <a:endParaRPr lang="sr-Latn-RS" sz="1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oogle Shape;108;p3">
            <a:extLst>
              <a:ext uri="{FF2B5EF4-FFF2-40B4-BE49-F238E27FC236}">
                <a16:creationId xmlns:a16="http://schemas.microsoft.com/office/drawing/2014/main" id="{1DD57AEA-2281-4734-DEAF-4460184E936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704" y="-24253"/>
            <a:ext cx="2585454" cy="7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BE3C3FDC-777C-3812-F191-BB2EF9116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8510" y="2808467"/>
            <a:ext cx="4545330" cy="3939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334057-0A5F-DC58-6780-628A4F3C5B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723" y="3972763"/>
            <a:ext cx="2793274" cy="2271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E68EB1-8A90-AE1A-3005-F588B3E39DF6}"/>
              </a:ext>
            </a:extLst>
          </p:cNvPr>
          <p:cNvSpPr txBox="1"/>
          <p:nvPr/>
        </p:nvSpPr>
        <p:spPr>
          <a:xfrm>
            <a:off x="1130614" y="3429000"/>
            <a:ext cx="2722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2 do 5 sekvenci </a:t>
            </a:r>
            <a:r>
              <a:rPr lang="sr-Latn-RS" dirty="0" err="1">
                <a:solidFill>
                  <a:schemeClr val="accent1">
                    <a:lumMod val="75000"/>
                  </a:schemeClr>
                </a:solidFill>
              </a:rPr>
              <a:t>spektrograma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za 4 različita scenarija testiranja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42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8910128E-D356-9397-135E-6CBF8F31E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5B4D494A-5022-40C5-9876-93A107D4D055}"/>
              </a:ext>
            </a:extLst>
          </p:cNvPr>
          <p:cNvSpPr/>
          <p:nvPr/>
        </p:nvSpPr>
        <p:spPr>
          <a:xfrm>
            <a:off x="6606017" y="448887"/>
            <a:ext cx="5199519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Rezultati i potencijal</a:t>
            </a:r>
          </a:p>
        </p:txBody>
      </p:sp>
      <p:pic>
        <p:nvPicPr>
          <p:cNvPr id="2" name="Google Shape;134;p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16C10D9B-85F7-B702-DC8E-168348B00B7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704" r="36628" b="78186"/>
          <a:stretch/>
        </p:blipFill>
        <p:spPr>
          <a:xfrm>
            <a:off x="3819997" y="427183"/>
            <a:ext cx="2326978" cy="9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5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3804B7-9871-5970-F142-EEE63C3982E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426" b="65089"/>
          <a:stretch/>
        </p:blipFill>
        <p:spPr>
          <a:xfrm rot="10800000">
            <a:off x="-491167" y="448888"/>
            <a:ext cx="5011838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7;p3">
            <a:extLst>
              <a:ext uri="{FF2B5EF4-FFF2-40B4-BE49-F238E27FC236}">
                <a16:creationId xmlns:a16="http://schemas.microsoft.com/office/drawing/2014/main" id="{CD5B74B3-211F-9AED-A0DF-59E816933A39}"/>
              </a:ext>
            </a:extLst>
          </p:cNvPr>
          <p:cNvSpPr/>
          <p:nvPr/>
        </p:nvSpPr>
        <p:spPr>
          <a:xfrm>
            <a:off x="1130614" y="1469675"/>
            <a:ext cx="10552660" cy="427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rikaz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rezultata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efikasnosti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detekcije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klasifikacije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istreniranih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mreža</a:t>
            </a:r>
            <a:endParaRPr lang="sr-Latn-RS" sz="2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Mokhtari M., Bajčetić J.,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Sazdić-Jotić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B., Pavlović B.,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 a convolutional recurrent neural network for drone classification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9th Small Systems Simulation Symposium,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Niš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Serbia, February 28 - March 02, Proc. of papers, pp. 85-89, 2022.</a:t>
            </a:r>
            <a:endParaRPr lang="sr-Latn-RS" sz="1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oogle Shape;108;p3">
            <a:extLst>
              <a:ext uri="{FF2B5EF4-FFF2-40B4-BE49-F238E27FC236}">
                <a16:creationId xmlns:a16="http://schemas.microsoft.com/office/drawing/2014/main" id="{C6FF7829-CA25-41BC-63D1-2759C361BCE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704" y="-24253"/>
            <a:ext cx="2585454" cy="7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6D0D2881-312F-24C4-9F1A-F848386917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8510" y="2808467"/>
            <a:ext cx="4545330" cy="3939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BF3E2-60AE-A442-5C99-63EC32CCD0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723" y="3972763"/>
            <a:ext cx="2793274" cy="2271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F929FD-EABA-6C1B-D607-FFBBFD1B4F9C}"/>
              </a:ext>
            </a:extLst>
          </p:cNvPr>
          <p:cNvSpPr txBox="1"/>
          <p:nvPr/>
        </p:nvSpPr>
        <p:spPr>
          <a:xfrm>
            <a:off x="1130614" y="3429000"/>
            <a:ext cx="2722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2 do 5 sekvenci </a:t>
            </a:r>
            <a:r>
              <a:rPr lang="sr-Latn-RS" dirty="0" err="1">
                <a:solidFill>
                  <a:schemeClr val="accent1">
                    <a:lumMod val="75000"/>
                  </a:schemeClr>
                </a:solidFill>
              </a:rPr>
              <a:t>spektrograma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za 4 različita scenarija testiranja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6E6155-D575-6880-3206-E75372F3BF98}"/>
              </a:ext>
            </a:extLst>
          </p:cNvPr>
          <p:cNvSpPr/>
          <p:nvPr/>
        </p:nvSpPr>
        <p:spPr>
          <a:xfrm>
            <a:off x="6807200" y="4460241"/>
            <a:ext cx="894080" cy="223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4E79F5E-FB49-7939-D3CF-7DA9C642F48A}"/>
              </a:ext>
            </a:extLst>
          </p:cNvPr>
          <p:cNvSpPr/>
          <p:nvPr/>
        </p:nvSpPr>
        <p:spPr>
          <a:xfrm rot="12182384">
            <a:off x="5623616" y="4164387"/>
            <a:ext cx="1656936" cy="2032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8200A9-431A-B691-2197-22C35802813A}"/>
              </a:ext>
            </a:extLst>
          </p:cNvPr>
          <p:cNvSpPr/>
          <p:nvPr/>
        </p:nvSpPr>
        <p:spPr>
          <a:xfrm>
            <a:off x="6766734" y="6216786"/>
            <a:ext cx="894080" cy="223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50FC8C6-BD3A-3D5D-3F85-9E2663CA7843}"/>
              </a:ext>
            </a:extLst>
          </p:cNvPr>
          <p:cNvSpPr/>
          <p:nvPr/>
        </p:nvSpPr>
        <p:spPr>
          <a:xfrm rot="12182384">
            <a:off x="5583150" y="5920932"/>
            <a:ext cx="1656936" cy="2032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F3C15F6-2AB3-521B-3CA4-79B237063B97}"/>
              </a:ext>
            </a:extLst>
          </p:cNvPr>
          <p:cNvSpPr/>
          <p:nvPr/>
        </p:nvSpPr>
        <p:spPr>
          <a:xfrm>
            <a:off x="8845714" y="4460240"/>
            <a:ext cx="894080" cy="223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0F8C4AF-E309-5677-1E95-B8BDEFEDB0FD}"/>
              </a:ext>
            </a:extLst>
          </p:cNvPr>
          <p:cNvSpPr/>
          <p:nvPr/>
        </p:nvSpPr>
        <p:spPr>
          <a:xfrm rot="20466078">
            <a:off x="9194029" y="4225442"/>
            <a:ext cx="1656936" cy="2032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D2752E-66F7-DA70-6040-E87BFDA7E99F}"/>
              </a:ext>
            </a:extLst>
          </p:cNvPr>
          <p:cNvSpPr/>
          <p:nvPr/>
        </p:nvSpPr>
        <p:spPr>
          <a:xfrm>
            <a:off x="8785095" y="6258726"/>
            <a:ext cx="894080" cy="223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AAE7913-F4EC-98CF-55C4-59DFA6BC89F6}"/>
              </a:ext>
            </a:extLst>
          </p:cNvPr>
          <p:cNvSpPr/>
          <p:nvPr/>
        </p:nvSpPr>
        <p:spPr>
          <a:xfrm rot="20466078">
            <a:off x="9133410" y="6023928"/>
            <a:ext cx="1656936" cy="2032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FAA828-E054-36B5-2D95-A23D2B44A905}"/>
              </a:ext>
            </a:extLst>
          </p:cNvPr>
          <p:cNvSpPr txBox="1"/>
          <p:nvPr/>
        </p:nvSpPr>
        <p:spPr>
          <a:xfrm>
            <a:off x="5070012" y="3798331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solidFill>
                  <a:schemeClr val="accent1">
                    <a:lumMod val="75000"/>
                  </a:schemeClr>
                </a:solidFill>
              </a:rPr>
              <a:t>0,906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4386C-FED1-DC15-2ABD-E780916E3BD2}"/>
              </a:ext>
            </a:extLst>
          </p:cNvPr>
          <p:cNvSpPr txBox="1"/>
          <p:nvPr/>
        </p:nvSpPr>
        <p:spPr>
          <a:xfrm>
            <a:off x="10778405" y="383809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solidFill>
                  <a:schemeClr val="accent1">
                    <a:lumMod val="75000"/>
                  </a:schemeClr>
                </a:solidFill>
              </a:rPr>
              <a:t>0,986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A6636B-3710-5B67-C0FE-C3421FE3652F}"/>
              </a:ext>
            </a:extLst>
          </p:cNvPr>
          <p:cNvSpPr txBox="1"/>
          <p:nvPr/>
        </p:nvSpPr>
        <p:spPr>
          <a:xfrm>
            <a:off x="5070012" y="548289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solidFill>
                  <a:schemeClr val="accent1">
                    <a:lumMod val="75000"/>
                  </a:schemeClr>
                </a:solidFill>
              </a:rPr>
              <a:t>0,998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7C41BB-49E9-C8C7-1D02-2D486E7DBAB8}"/>
              </a:ext>
            </a:extLst>
          </p:cNvPr>
          <p:cNvSpPr txBox="1"/>
          <p:nvPr/>
        </p:nvSpPr>
        <p:spPr>
          <a:xfrm>
            <a:off x="10713321" y="5607179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solidFill>
                  <a:schemeClr val="accent1">
                    <a:lumMod val="75000"/>
                  </a:schemeClr>
                </a:solidFill>
              </a:rPr>
              <a:t>0,999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9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32222" b="65510"/>
          <a:stretch/>
        </p:blipFill>
        <p:spPr>
          <a:xfrm>
            <a:off x="4088351" y="5672314"/>
            <a:ext cx="4904570" cy="118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7426" b="65089"/>
          <a:stretch/>
        </p:blipFill>
        <p:spPr>
          <a:xfrm>
            <a:off x="0" y="6001259"/>
            <a:ext cx="5011838" cy="856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3868" t="36224" r="35152" b="41723"/>
          <a:stretch/>
        </p:blipFill>
        <p:spPr>
          <a:xfrm>
            <a:off x="8990876" y="6203409"/>
            <a:ext cx="1935625" cy="654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12" b="65510"/>
          <a:stretch/>
        </p:blipFill>
        <p:spPr>
          <a:xfrm>
            <a:off x="10926501" y="5672314"/>
            <a:ext cx="1265499" cy="118568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1306620" y="2317412"/>
            <a:ext cx="9320739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742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AutoNum type="arabicPeriod"/>
            </a:pPr>
            <a:r>
              <a:rPr lang="en-US" sz="32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Princip </a:t>
            </a:r>
            <a:r>
              <a:rPr lang="en-US" sz="3200" b="0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2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32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način</a:t>
            </a:r>
            <a:r>
              <a:rPr lang="en-US" sz="32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32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upotrebe neuronskih mreža </a:t>
            </a:r>
          </a:p>
          <a:p>
            <a:pPr marL="742950" marR="0" lvl="0" indent="-742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AutoNum type="arabicPeriod"/>
            </a:pPr>
            <a:endParaRPr lang="sr-Latn-RS" sz="32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0" indent="-742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AutoNum type="arabicPeriod"/>
            </a:pPr>
            <a:r>
              <a:rPr lang="sr-Latn-RS" sz="32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Mogućnosti i praktična implementacija</a:t>
            </a:r>
          </a:p>
          <a:p>
            <a:pPr marL="742950" marR="0" lvl="0" indent="-742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AutoNum type="arabicPeriod"/>
            </a:pPr>
            <a:endParaRPr lang="sr-Latn-RS" sz="3200" b="0" i="0" u="none" strike="noStrike" cap="none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marR="0" lvl="0" indent="-742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AutoNum type="arabicPeriod"/>
            </a:pPr>
            <a:r>
              <a:rPr lang="sr-Latn-RS" sz="32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Rezultati i potencijal</a:t>
            </a:r>
            <a:endParaRPr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Google Shape;108;p3">
            <a:extLst>
              <a:ext uri="{FF2B5EF4-FFF2-40B4-BE49-F238E27FC236}">
                <a16:creationId xmlns:a16="http://schemas.microsoft.com/office/drawing/2014/main" id="{3276E4E1-7CFD-10D6-8AB7-B7E05DA20AC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704" y="-24253"/>
            <a:ext cx="2585454" cy="7880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7;p3">
            <a:extLst>
              <a:ext uri="{FF2B5EF4-FFF2-40B4-BE49-F238E27FC236}">
                <a16:creationId xmlns:a16="http://schemas.microsoft.com/office/drawing/2014/main" id="{E3524C11-8898-F6CC-AC3A-CC25FCC31C39}"/>
              </a:ext>
            </a:extLst>
          </p:cNvPr>
          <p:cNvSpPr/>
          <p:nvPr/>
        </p:nvSpPr>
        <p:spPr>
          <a:xfrm>
            <a:off x="865617" y="1251897"/>
            <a:ext cx="6326291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Teme izlaganja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249155A5-7912-9179-62E3-1AAF4B0C3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138A0356-512C-E2F9-075B-2C59A6CB8DCA}"/>
              </a:ext>
            </a:extLst>
          </p:cNvPr>
          <p:cNvSpPr/>
          <p:nvPr/>
        </p:nvSpPr>
        <p:spPr>
          <a:xfrm>
            <a:off x="6606017" y="448887"/>
            <a:ext cx="5199519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Rezultati i potencijal</a:t>
            </a:r>
          </a:p>
        </p:txBody>
      </p:sp>
      <p:pic>
        <p:nvPicPr>
          <p:cNvPr id="2" name="Google Shape;134;p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68829392-27EF-36AA-F958-34840F6FBC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704" r="36628" b="78186"/>
          <a:stretch/>
        </p:blipFill>
        <p:spPr>
          <a:xfrm>
            <a:off x="3819997" y="427183"/>
            <a:ext cx="2326978" cy="9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5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4E785D-B4BA-3860-A0DB-BEC020103A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426" b="65089"/>
          <a:stretch/>
        </p:blipFill>
        <p:spPr>
          <a:xfrm rot="10800000">
            <a:off x="-491167" y="448888"/>
            <a:ext cx="5011838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7;p3">
            <a:extLst>
              <a:ext uri="{FF2B5EF4-FFF2-40B4-BE49-F238E27FC236}">
                <a16:creationId xmlns:a16="http://schemas.microsoft.com/office/drawing/2014/main" id="{357F2D66-C40A-9C8C-32B0-749E288C9F3F}"/>
              </a:ext>
            </a:extLst>
          </p:cNvPr>
          <p:cNvSpPr/>
          <p:nvPr/>
        </p:nvSpPr>
        <p:spPr>
          <a:xfrm>
            <a:off x="1130614" y="1469675"/>
            <a:ext cx="10552660" cy="427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rikaz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rezultata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efikasnosti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detekcije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klasifikacije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istreniranih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mreža</a:t>
            </a:r>
            <a:endParaRPr lang="sr-Latn-RS" sz="2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Sazdic-Jotic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B.,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Pokrajac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I., Bajcetic J.,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Bondzulic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B.,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Obradovic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D.,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 and multiple drones detection and identification using RF based deep learning algorithm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Expert Systems with Applications 187 (2022) 115928, pp. 1-15, https://doi.org/10.1016/j.eswa.2021.115928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oogle Shape;108;p3">
            <a:extLst>
              <a:ext uri="{FF2B5EF4-FFF2-40B4-BE49-F238E27FC236}">
                <a16:creationId xmlns:a16="http://schemas.microsoft.com/office/drawing/2014/main" id="{F4226F27-3DF7-43C0-8046-08F4AD6D328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704" y="-24253"/>
            <a:ext cx="2585454" cy="7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23AB3B-7C29-B49A-AE3D-9796FFA84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144" y="3075492"/>
            <a:ext cx="5031856" cy="37825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78871B-2F2A-0FC1-87A5-CE49C19119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470" y="3370673"/>
            <a:ext cx="5739866" cy="319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37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68700669-1006-4CE7-B00E-9205B0D6F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DEF5F6E4-FACE-AD28-366D-C1D968B79B64}"/>
              </a:ext>
            </a:extLst>
          </p:cNvPr>
          <p:cNvSpPr/>
          <p:nvPr/>
        </p:nvSpPr>
        <p:spPr>
          <a:xfrm>
            <a:off x="6606017" y="448887"/>
            <a:ext cx="5199519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Rezultati i potencijal</a:t>
            </a:r>
          </a:p>
        </p:txBody>
      </p:sp>
      <p:pic>
        <p:nvPicPr>
          <p:cNvPr id="2" name="Google Shape;134;p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F7B33E3-7F2C-3954-724C-42C5A494CC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704" r="36628" b="78186"/>
          <a:stretch/>
        </p:blipFill>
        <p:spPr>
          <a:xfrm>
            <a:off x="3819997" y="427183"/>
            <a:ext cx="2326978" cy="9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5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910190-1B92-AC2C-506D-274B559D613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426" b="65089"/>
          <a:stretch/>
        </p:blipFill>
        <p:spPr>
          <a:xfrm rot="10800000">
            <a:off x="-491167" y="448888"/>
            <a:ext cx="5011838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7;p3">
            <a:extLst>
              <a:ext uri="{FF2B5EF4-FFF2-40B4-BE49-F238E27FC236}">
                <a16:creationId xmlns:a16="http://schemas.microsoft.com/office/drawing/2014/main" id="{F8E51DF2-550C-AB70-1DB4-FAB09D160D84}"/>
              </a:ext>
            </a:extLst>
          </p:cNvPr>
          <p:cNvSpPr/>
          <p:nvPr/>
        </p:nvSpPr>
        <p:spPr>
          <a:xfrm>
            <a:off x="1130614" y="1469675"/>
            <a:ext cx="10552660" cy="427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rikaz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rezultata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efikasnosti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detekcije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klasifikacije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istreniranih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mreža</a:t>
            </a:r>
            <a:endParaRPr lang="sr-Latn-RS" sz="2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Sazdic-Jotic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B.,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Pokrajac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I., Bajcetic J.,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Bondzulic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B.,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Obradovic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D.,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 and multiple drones detection and identification using RF based deep learning algorithm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Expert Systems with Applications 187 (2022) 115928, pp. 1-15, https://doi.org/10.1016/j.eswa.2021.115928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oogle Shape;108;p3">
            <a:extLst>
              <a:ext uri="{FF2B5EF4-FFF2-40B4-BE49-F238E27FC236}">
                <a16:creationId xmlns:a16="http://schemas.microsoft.com/office/drawing/2014/main" id="{9DACB604-0108-98BF-7553-DADBEA7B71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704" y="-24253"/>
            <a:ext cx="2585454" cy="7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A00E6B-0A3C-716E-F815-81223059A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614" y="3304887"/>
            <a:ext cx="10209437" cy="331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72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E5A808B4-7C08-CD8D-6CAD-E7641B8B8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200790BC-EA63-C311-2EA2-5A9548BDDC42}"/>
              </a:ext>
            </a:extLst>
          </p:cNvPr>
          <p:cNvSpPr/>
          <p:nvPr/>
        </p:nvSpPr>
        <p:spPr>
          <a:xfrm>
            <a:off x="6606017" y="448887"/>
            <a:ext cx="5199519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Rezultati i potencijal</a:t>
            </a:r>
          </a:p>
        </p:txBody>
      </p:sp>
      <p:pic>
        <p:nvPicPr>
          <p:cNvPr id="2" name="Google Shape;134;p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589144E-5789-F679-9700-3F0D31DF22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704" r="36628" b="78186"/>
          <a:stretch/>
        </p:blipFill>
        <p:spPr>
          <a:xfrm>
            <a:off x="3819997" y="427183"/>
            <a:ext cx="2326978" cy="9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5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DFA7A2-4D4C-2300-BC25-581BF809D81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426" b="65089"/>
          <a:stretch/>
        </p:blipFill>
        <p:spPr>
          <a:xfrm rot="10800000">
            <a:off x="-491167" y="448888"/>
            <a:ext cx="5011838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7;p3">
            <a:extLst>
              <a:ext uri="{FF2B5EF4-FFF2-40B4-BE49-F238E27FC236}">
                <a16:creationId xmlns:a16="http://schemas.microsoft.com/office/drawing/2014/main" id="{A9132245-82F1-4228-2979-3BD5327C181C}"/>
              </a:ext>
            </a:extLst>
          </p:cNvPr>
          <p:cNvSpPr/>
          <p:nvPr/>
        </p:nvSpPr>
        <p:spPr>
          <a:xfrm>
            <a:off x="1130614" y="1469675"/>
            <a:ext cx="10552660" cy="427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rikaz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rezultata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efikasnosti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detekcije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klasifikacije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istreniranih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mreža</a:t>
            </a:r>
            <a:endParaRPr lang="sr-Latn-RS" sz="2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Sazdic-Jotic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B.,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Pokrajac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I., Bajcetic J.,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Bondzulic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B.,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Obradovic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D.,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 and multiple drones detection and identification using RF based deep learning algorithm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Expert Systems with Applications 187 (2022) 115928, pp. 1-15, https://doi.org/10.1016/j.eswa.2021.115928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oogle Shape;108;p3">
            <a:extLst>
              <a:ext uri="{FF2B5EF4-FFF2-40B4-BE49-F238E27FC236}">
                <a16:creationId xmlns:a16="http://schemas.microsoft.com/office/drawing/2014/main" id="{D73A4265-C372-9776-138A-2B70C8FDF38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704" y="-24253"/>
            <a:ext cx="2585454" cy="7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62AA14-1565-5095-6D45-A1F79B8F82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6542" y="3078429"/>
            <a:ext cx="4966578" cy="361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45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AC2A05CF-3110-40F0-686F-9927CFA32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B2FD6F51-AEB0-6391-13D7-94B08FC05D1A}"/>
              </a:ext>
            </a:extLst>
          </p:cNvPr>
          <p:cNvSpPr/>
          <p:nvPr/>
        </p:nvSpPr>
        <p:spPr>
          <a:xfrm>
            <a:off x="6606017" y="448887"/>
            <a:ext cx="5199519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Rezultati i potencijal</a:t>
            </a:r>
          </a:p>
        </p:txBody>
      </p:sp>
      <p:pic>
        <p:nvPicPr>
          <p:cNvPr id="2" name="Google Shape;134;p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6B884E8A-E273-42A4-89FC-E93A89B099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704" r="36628" b="78186"/>
          <a:stretch/>
        </p:blipFill>
        <p:spPr>
          <a:xfrm>
            <a:off x="3819997" y="427183"/>
            <a:ext cx="2326978" cy="9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5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0430BB-4FD7-A8BD-F7F6-6AD07ED91F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426" b="65089"/>
          <a:stretch/>
        </p:blipFill>
        <p:spPr>
          <a:xfrm rot="10800000">
            <a:off x="-491167" y="448888"/>
            <a:ext cx="5011838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7;p3">
            <a:extLst>
              <a:ext uri="{FF2B5EF4-FFF2-40B4-BE49-F238E27FC236}">
                <a16:creationId xmlns:a16="http://schemas.microsoft.com/office/drawing/2014/main" id="{11B02115-5880-3B65-3379-6FFAA4A5A4C0}"/>
              </a:ext>
            </a:extLst>
          </p:cNvPr>
          <p:cNvSpPr/>
          <p:nvPr/>
        </p:nvSpPr>
        <p:spPr>
          <a:xfrm>
            <a:off x="1130614" y="1469675"/>
            <a:ext cx="10552660" cy="427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rikaz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rezultata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efikasnosti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detekcije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klasifikacije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istreniranih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mreža</a:t>
            </a:r>
            <a:endParaRPr lang="sr-Latn-RS" sz="2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Sazdic-Jotic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B.,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Pokrajac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I., Bajcetic J.,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Bondzulic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B.,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Obradovic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D.,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 and multiple drones detection and identification using RF based deep learning algorithm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Expert Systems with Applications 187 (2022) 115928, pp. 1-15, https://doi.org/10.1016/j.eswa.2021.115928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oogle Shape;108;p3">
            <a:extLst>
              <a:ext uri="{FF2B5EF4-FFF2-40B4-BE49-F238E27FC236}">
                <a16:creationId xmlns:a16="http://schemas.microsoft.com/office/drawing/2014/main" id="{D69F5968-D2F6-CF25-79E6-EB525EEBF39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704" y="-24253"/>
            <a:ext cx="2585454" cy="7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1B5E6-5563-712D-C9AC-76A2C0FECB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2860" y="3015646"/>
            <a:ext cx="6814820" cy="36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01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7FD25179-291E-6544-6EB4-EB57FEFEB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4;p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288CDB2-0678-D078-041C-E754588C9D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704" r="36628" b="78186"/>
          <a:stretch/>
        </p:blipFill>
        <p:spPr>
          <a:xfrm>
            <a:off x="3819997" y="427183"/>
            <a:ext cx="2326978" cy="9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5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24F273-96E5-9C7A-F79E-46B4DC8E45E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426" b="65089"/>
          <a:stretch/>
        </p:blipFill>
        <p:spPr>
          <a:xfrm rot="10800000">
            <a:off x="-491167" y="448888"/>
            <a:ext cx="5011838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7;p3">
            <a:extLst>
              <a:ext uri="{FF2B5EF4-FFF2-40B4-BE49-F238E27FC236}">
                <a16:creationId xmlns:a16="http://schemas.microsoft.com/office/drawing/2014/main" id="{A325C152-B3EA-3DE0-1AAD-5953667CA43A}"/>
              </a:ext>
            </a:extLst>
          </p:cNvPr>
          <p:cNvSpPr/>
          <p:nvPr/>
        </p:nvSpPr>
        <p:spPr>
          <a:xfrm>
            <a:off x="870645" y="2908267"/>
            <a:ext cx="10552660" cy="294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Razvoj sistema za odbranu od </a:t>
            </a:r>
            <a:r>
              <a:rPr lang="sr-Latn-RS" sz="2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besposadnih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platformi (</a:t>
            </a:r>
            <a:r>
              <a:rPr lang="sr-Latn-RS" sz="2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dronova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Unapređenje osmatranja vazdušnog prostora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Unapređenje elektronskog izviđanja i </a:t>
            </a:r>
            <a:r>
              <a:rPr lang="sr-Latn-RS" sz="2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protivelektronskih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sistema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Bezbednosni sistemi, poboljšanje </a:t>
            </a:r>
            <a:r>
              <a:rPr lang="sr-Latn-RS" sz="2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responzivnosti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– detekcija objekata na slici i videu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Nebrojeno mogućih načina upotrebe!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oogle Shape;108;p3">
            <a:extLst>
              <a:ext uri="{FF2B5EF4-FFF2-40B4-BE49-F238E27FC236}">
                <a16:creationId xmlns:a16="http://schemas.microsoft.com/office/drawing/2014/main" id="{CF92425A-DDDE-6116-EC7B-FF62BEEE214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704" y="-24253"/>
            <a:ext cx="2585454" cy="788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7;p3">
            <a:extLst>
              <a:ext uri="{FF2B5EF4-FFF2-40B4-BE49-F238E27FC236}">
                <a16:creationId xmlns:a16="http://schemas.microsoft.com/office/drawing/2014/main" id="{680F3561-41A1-7F66-2470-4F7816CE8378}"/>
              </a:ext>
            </a:extLst>
          </p:cNvPr>
          <p:cNvSpPr/>
          <p:nvPr/>
        </p:nvSpPr>
        <p:spPr>
          <a:xfrm>
            <a:off x="6606017" y="448887"/>
            <a:ext cx="5199519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Rezultati i potencijal</a:t>
            </a:r>
          </a:p>
        </p:txBody>
      </p:sp>
      <p:sp>
        <p:nvSpPr>
          <p:cNvPr id="8" name="Google Shape;107;p3">
            <a:extLst>
              <a:ext uri="{FF2B5EF4-FFF2-40B4-BE49-F238E27FC236}">
                <a16:creationId xmlns:a16="http://schemas.microsoft.com/office/drawing/2014/main" id="{971FB45C-A734-AB75-2869-76D70C46DA4E}"/>
              </a:ext>
            </a:extLst>
          </p:cNvPr>
          <p:cNvSpPr/>
          <p:nvPr/>
        </p:nvSpPr>
        <p:spPr>
          <a:xfrm>
            <a:off x="865617" y="1490392"/>
            <a:ext cx="6805714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Primeri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potencijalne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 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upotrebe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u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funkciji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be</a:t>
            </a:r>
            <a:r>
              <a:rPr lang="sr-Latn-RS" sz="32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zbednosti</a:t>
            </a:r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i odbrane</a:t>
            </a:r>
          </a:p>
        </p:txBody>
      </p:sp>
    </p:spTree>
    <p:extLst>
      <p:ext uri="{BB962C8B-B14F-4D97-AF65-F5344CB8AC3E}">
        <p14:creationId xmlns:p14="http://schemas.microsoft.com/office/powerpoint/2010/main" val="2642220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8" descr="A picture containing screensho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1033" t="33976" b="36287"/>
          <a:stretch/>
        </p:blipFill>
        <p:spPr>
          <a:xfrm>
            <a:off x="-1" y="762000"/>
            <a:ext cx="2648829" cy="76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92437" y="6207760"/>
            <a:ext cx="1696363" cy="52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8" descr="A picture containing foo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83313" t="86857"/>
          <a:stretch/>
        </p:blipFill>
        <p:spPr>
          <a:xfrm>
            <a:off x="10069417" y="5956685"/>
            <a:ext cx="2122583" cy="901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92437" y="6207760"/>
            <a:ext cx="1696363" cy="52832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 txBox="1"/>
          <p:nvPr/>
        </p:nvSpPr>
        <p:spPr>
          <a:xfrm>
            <a:off x="3115260" y="2930825"/>
            <a:ext cx="5961479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96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Hvala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Google Shape;107;p3">
            <a:extLst>
              <a:ext uri="{FF2B5EF4-FFF2-40B4-BE49-F238E27FC236}">
                <a16:creationId xmlns:a16="http://schemas.microsoft.com/office/drawing/2014/main" id="{7A1E8751-39BA-4273-F099-18AF5A3E8F16}"/>
              </a:ext>
            </a:extLst>
          </p:cNvPr>
          <p:cNvSpPr/>
          <p:nvPr/>
        </p:nvSpPr>
        <p:spPr>
          <a:xfrm>
            <a:off x="351741" y="4742012"/>
            <a:ext cx="6790739" cy="1841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sr-Latn-RS" sz="18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Kontakt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Jovan Bajčetić, PhD ECE, </a:t>
            </a:r>
            <a:endParaRPr lang="sr-Latn-RS" sz="18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Head</a:t>
            </a:r>
            <a:r>
              <a:rPr lang="sr-Latn-RS" sz="18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18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sr-Latn-RS" sz="18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18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Industrial</a:t>
            </a:r>
            <a:r>
              <a:rPr lang="sr-Latn-RS" sz="18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18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Technical</a:t>
            </a:r>
            <a:r>
              <a:rPr lang="sr-Latn-RS" sz="18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18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Systems</a:t>
            </a:r>
            <a:r>
              <a:rPr lang="sr-Latn-RS" sz="18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Department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lang="sr-Latn-RS" sz="18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jbajcetic@khaoticen.com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endParaRPr lang="sr-Latn-RS" sz="18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+381 66 8029207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6657828" y="262455"/>
            <a:ext cx="5191760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Princip i način upotrebe neuronskih mreža </a:t>
            </a:r>
          </a:p>
        </p:txBody>
      </p:sp>
      <p:sp>
        <p:nvSpPr>
          <p:cNvPr id="112" name="Google Shape;112;p3"/>
          <p:cNvSpPr/>
          <p:nvPr/>
        </p:nvSpPr>
        <p:spPr>
          <a:xfrm>
            <a:off x="9253708" y="3726731"/>
            <a:ext cx="1058781" cy="166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R: 50%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G: 51%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B: 51%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Google Shape;134;p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188B2F4-23FF-B47B-7C78-C68AA553A5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704" r="36628" b="78186"/>
          <a:stretch/>
        </p:blipFill>
        <p:spPr>
          <a:xfrm>
            <a:off x="3819997" y="427183"/>
            <a:ext cx="2326978" cy="9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5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438529-955F-5E9F-28AA-19247C1D1B7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426" b="65089"/>
          <a:stretch/>
        </p:blipFill>
        <p:spPr>
          <a:xfrm rot="10800000">
            <a:off x="-491167" y="448888"/>
            <a:ext cx="5011838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7;p3">
            <a:extLst>
              <a:ext uri="{FF2B5EF4-FFF2-40B4-BE49-F238E27FC236}">
                <a16:creationId xmlns:a16="http://schemas.microsoft.com/office/drawing/2014/main" id="{796534BB-3DCB-A423-4043-CBBF3E309EC3}"/>
              </a:ext>
            </a:extLst>
          </p:cNvPr>
          <p:cNvSpPr/>
          <p:nvPr/>
        </p:nvSpPr>
        <p:spPr>
          <a:xfrm>
            <a:off x="642097" y="1479302"/>
            <a:ext cx="6683263" cy="123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Ve</a:t>
            </a:r>
            <a:r>
              <a:rPr lang="sr-Latn-RS" sz="24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štačke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neuronske mreže – mimikrija mreže moždanih ćelija (neurona)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Sr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ž veštačke inteligencije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Google Shape;108;p3">
            <a:extLst>
              <a:ext uri="{FF2B5EF4-FFF2-40B4-BE49-F238E27FC236}">
                <a16:creationId xmlns:a16="http://schemas.microsoft.com/office/drawing/2014/main" id="{BE8C134C-2571-2065-D983-B3EC1C29AC5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704" y="-24253"/>
            <a:ext cx="2585454" cy="7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screenshot of a diagram&#10;&#10;Description automatically generated">
            <a:extLst>
              <a:ext uri="{FF2B5EF4-FFF2-40B4-BE49-F238E27FC236}">
                <a16:creationId xmlns:a16="http://schemas.microsoft.com/office/drawing/2014/main" id="{56A33ACE-145D-5875-6524-4F143EA9FD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0" y="1239211"/>
            <a:ext cx="3533663" cy="53004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37623C-810C-8312-92BB-EA1135B9B4D8}"/>
              </a:ext>
            </a:extLst>
          </p:cNvPr>
          <p:cNvSpPr txBox="1"/>
          <p:nvPr/>
        </p:nvSpPr>
        <p:spPr>
          <a:xfrm>
            <a:off x="9043408" y="6304002"/>
            <a:ext cx="25085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https://towardsdatascience.com/the-mostly-complete-chart-of-neural-networks-explained-3fb6f2367464</a:t>
            </a:r>
            <a:r>
              <a:rPr lang="sr-Latn-RS" sz="1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 descr="A diagram of a function&#10;&#10;Description automatically generated">
            <a:extLst>
              <a:ext uri="{FF2B5EF4-FFF2-40B4-BE49-F238E27FC236}">
                <a16:creationId xmlns:a16="http://schemas.microsoft.com/office/drawing/2014/main" id="{63113987-D2DA-04B6-7DE2-113C2997B9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" y="4363449"/>
            <a:ext cx="4368325" cy="23668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E1EEAD-883A-97AF-A44C-A4CDACFA1019}"/>
              </a:ext>
            </a:extLst>
          </p:cNvPr>
          <p:cNvSpPr txBox="1"/>
          <p:nvPr/>
        </p:nvSpPr>
        <p:spPr>
          <a:xfrm>
            <a:off x="207229" y="3486406"/>
            <a:ext cx="14691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Ulazi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(x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,x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,...,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1000" dirty="0" err="1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​) -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podaci koji ulaze u neuron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2CD737BA-7B57-5CD5-8DF8-D8E8C12E5D24}"/>
              </a:ext>
            </a:extLst>
          </p:cNvPr>
          <p:cNvSpPr/>
          <p:nvPr/>
        </p:nvSpPr>
        <p:spPr>
          <a:xfrm>
            <a:off x="690366" y="4220249"/>
            <a:ext cx="251448" cy="7755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86BC3A51-2D19-463A-1386-549C12069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B7CB6AB1-9E24-7EDE-D0C7-21A412E4BEC6}"/>
              </a:ext>
            </a:extLst>
          </p:cNvPr>
          <p:cNvSpPr/>
          <p:nvPr/>
        </p:nvSpPr>
        <p:spPr>
          <a:xfrm>
            <a:off x="6657828" y="262455"/>
            <a:ext cx="5191760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Princip i način upotrebe neuronskih mreža </a:t>
            </a:r>
          </a:p>
        </p:txBody>
      </p:sp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D41AD670-AFCF-2BDE-4009-775E165501CA}"/>
              </a:ext>
            </a:extLst>
          </p:cNvPr>
          <p:cNvSpPr/>
          <p:nvPr/>
        </p:nvSpPr>
        <p:spPr>
          <a:xfrm>
            <a:off x="9253708" y="3726731"/>
            <a:ext cx="1058781" cy="166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R: 50%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G: 51%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B: 51%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Google Shape;134;p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2418DB1-08F7-401C-0F65-E9DF0BD7D07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704" r="36628" b="78186"/>
          <a:stretch/>
        </p:blipFill>
        <p:spPr>
          <a:xfrm>
            <a:off x="3819997" y="427183"/>
            <a:ext cx="2326978" cy="9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5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414B2A-1F0A-2536-F76B-31C544F4775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426" b="65089"/>
          <a:stretch/>
        </p:blipFill>
        <p:spPr>
          <a:xfrm rot="10800000">
            <a:off x="-491167" y="448888"/>
            <a:ext cx="5011838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7;p3">
            <a:extLst>
              <a:ext uri="{FF2B5EF4-FFF2-40B4-BE49-F238E27FC236}">
                <a16:creationId xmlns:a16="http://schemas.microsoft.com/office/drawing/2014/main" id="{89604CB1-F46E-5531-5D67-6EF3A8E96502}"/>
              </a:ext>
            </a:extLst>
          </p:cNvPr>
          <p:cNvSpPr/>
          <p:nvPr/>
        </p:nvSpPr>
        <p:spPr>
          <a:xfrm>
            <a:off x="642097" y="1479302"/>
            <a:ext cx="6683263" cy="123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Ve</a:t>
            </a:r>
            <a:r>
              <a:rPr lang="sr-Latn-RS" sz="24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štačke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neuronske mreže – mimikrija mreže moždanih ćelija (neurona)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Sr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ž veštačke inteligencije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Google Shape;108;p3">
            <a:extLst>
              <a:ext uri="{FF2B5EF4-FFF2-40B4-BE49-F238E27FC236}">
                <a16:creationId xmlns:a16="http://schemas.microsoft.com/office/drawing/2014/main" id="{73E587BD-6726-5004-E6B4-F35E582638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704" y="-24253"/>
            <a:ext cx="2585454" cy="7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screenshot of a diagram&#10;&#10;Description automatically generated">
            <a:extLst>
              <a:ext uri="{FF2B5EF4-FFF2-40B4-BE49-F238E27FC236}">
                <a16:creationId xmlns:a16="http://schemas.microsoft.com/office/drawing/2014/main" id="{A6D58C3C-1F69-C571-C935-4E13E629E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0" y="1239211"/>
            <a:ext cx="3533663" cy="53004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2EDED0-944E-ADF2-5431-713B6E12F5B2}"/>
              </a:ext>
            </a:extLst>
          </p:cNvPr>
          <p:cNvSpPr txBox="1"/>
          <p:nvPr/>
        </p:nvSpPr>
        <p:spPr>
          <a:xfrm>
            <a:off x="9043408" y="6304002"/>
            <a:ext cx="25085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https://towardsdatascience.com/the-mostly-complete-chart-of-neural-networks-explained-3fb6f2367464</a:t>
            </a:r>
            <a:r>
              <a:rPr lang="sr-Latn-RS" sz="1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 descr="A diagram of a function&#10;&#10;Description automatically generated">
            <a:extLst>
              <a:ext uri="{FF2B5EF4-FFF2-40B4-BE49-F238E27FC236}">
                <a16:creationId xmlns:a16="http://schemas.microsoft.com/office/drawing/2014/main" id="{5FF275BA-F1F7-8787-742D-F29B674310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" y="4363449"/>
            <a:ext cx="4368325" cy="23668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902653-7F1F-8487-B096-2F081B019A1C}"/>
              </a:ext>
            </a:extLst>
          </p:cNvPr>
          <p:cNvSpPr txBox="1"/>
          <p:nvPr/>
        </p:nvSpPr>
        <p:spPr>
          <a:xfrm>
            <a:off x="1728112" y="3005858"/>
            <a:ext cx="181710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Težinski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elementi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(w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k1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,w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k2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,...,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km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​) -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koliko je važan svaki ulaz za trenutni neuron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7DC89DFC-4A87-5112-03AA-927D41168DD9}"/>
              </a:ext>
            </a:extLst>
          </p:cNvPr>
          <p:cNvSpPr/>
          <p:nvPr/>
        </p:nvSpPr>
        <p:spPr>
          <a:xfrm rot="1862681">
            <a:off x="1663515" y="4169223"/>
            <a:ext cx="251448" cy="7755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5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94B31C5A-D167-C1A7-7156-9E9DB4B10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2694535A-B8EE-D131-79DD-14693D1A8C96}"/>
              </a:ext>
            </a:extLst>
          </p:cNvPr>
          <p:cNvSpPr/>
          <p:nvPr/>
        </p:nvSpPr>
        <p:spPr>
          <a:xfrm>
            <a:off x="6657828" y="262455"/>
            <a:ext cx="5191760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Princip i način upotrebe neuronskih mreža </a:t>
            </a:r>
          </a:p>
        </p:txBody>
      </p:sp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470F072E-8EFC-C0E3-1E34-DDF1FF5C3CC5}"/>
              </a:ext>
            </a:extLst>
          </p:cNvPr>
          <p:cNvSpPr/>
          <p:nvPr/>
        </p:nvSpPr>
        <p:spPr>
          <a:xfrm>
            <a:off x="9253708" y="3726731"/>
            <a:ext cx="1058781" cy="166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R: 50%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G: 51%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B: 51%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Google Shape;134;p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B2B436D-EBD4-588C-36DD-5792F98AF1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704" r="36628" b="78186"/>
          <a:stretch/>
        </p:blipFill>
        <p:spPr>
          <a:xfrm>
            <a:off x="3819997" y="427183"/>
            <a:ext cx="2326978" cy="9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5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5CCA6E-524A-E30C-62CD-5E6212DF76C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426" b="65089"/>
          <a:stretch/>
        </p:blipFill>
        <p:spPr>
          <a:xfrm rot="10800000">
            <a:off x="-491167" y="448888"/>
            <a:ext cx="5011838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7;p3">
            <a:extLst>
              <a:ext uri="{FF2B5EF4-FFF2-40B4-BE49-F238E27FC236}">
                <a16:creationId xmlns:a16="http://schemas.microsoft.com/office/drawing/2014/main" id="{47AFEF2F-E967-8F7A-963B-37F88894B06C}"/>
              </a:ext>
            </a:extLst>
          </p:cNvPr>
          <p:cNvSpPr/>
          <p:nvPr/>
        </p:nvSpPr>
        <p:spPr>
          <a:xfrm>
            <a:off x="642097" y="1479302"/>
            <a:ext cx="6683263" cy="123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Ve</a:t>
            </a:r>
            <a:r>
              <a:rPr lang="sr-Latn-RS" sz="24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štačke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neuronske mreže – mimikrija mreže moždanih ćelija (neurona)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Sr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ž veštačke inteligencije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Google Shape;108;p3">
            <a:extLst>
              <a:ext uri="{FF2B5EF4-FFF2-40B4-BE49-F238E27FC236}">
                <a16:creationId xmlns:a16="http://schemas.microsoft.com/office/drawing/2014/main" id="{AE0FF0DD-AB9C-455C-3A2B-873CF24A791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704" y="-24253"/>
            <a:ext cx="2585454" cy="7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screenshot of a diagram&#10;&#10;Description automatically generated">
            <a:extLst>
              <a:ext uri="{FF2B5EF4-FFF2-40B4-BE49-F238E27FC236}">
                <a16:creationId xmlns:a16="http://schemas.microsoft.com/office/drawing/2014/main" id="{72A2965B-AFC1-AA12-E63B-A2AEF8B22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0" y="1239211"/>
            <a:ext cx="3533663" cy="53004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604652-C9BB-3637-1771-6931F218B6EE}"/>
              </a:ext>
            </a:extLst>
          </p:cNvPr>
          <p:cNvSpPr txBox="1"/>
          <p:nvPr/>
        </p:nvSpPr>
        <p:spPr>
          <a:xfrm>
            <a:off x="9043408" y="6304002"/>
            <a:ext cx="25085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https://towardsdatascience.com/the-mostly-complete-chart-of-neural-networks-explained-3fb6f2367464</a:t>
            </a:r>
            <a:r>
              <a:rPr lang="sr-Latn-RS" sz="1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 descr="A diagram of a function&#10;&#10;Description automatically generated">
            <a:extLst>
              <a:ext uri="{FF2B5EF4-FFF2-40B4-BE49-F238E27FC236}">
                <a16:creationId xmlns:a16="http://schemas.microsoft.com/office/drawing/2014/main" id="{7E9470A4-DC23-0946-AA37-F3CA030EF0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" y="4363449"/>
            <a:ext cx="4368325" cy="23668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DB217A8-B150-A2C0-1F34-461309C82BAF}"/>
              </a:ext>
            </a:extLst>
          </p:cNvPr>
          <p:cNvSpPr txBox="1"/>
          <p:nvPr/>
        </p:nvSpPr>
        <p:spPr>
          <a:xfrm>
            <a:off x="3672928" y="3189654"/>
            <a:ext cx="24230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Bias (b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​)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omogućava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da se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izlazna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funkcija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pomeri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potrebnom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smeru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kako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bolje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odgovarala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podacima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1427C12A-E62D-9EC5-CC81-5AC57093E296}"/>
              </a:ext>
            </a:extLst>
          </p:cNvPr>
          <p:cNvSpPr/>
          <p:nvPr/>
        </p:nvSpPr>
        <p:spPr>
          <a:xfrm rot="2676425">
            <a:off x="3076807" y="4010080"/>
            <a:ext cx="272729" cy="16820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7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56FB884F-1B81-1C81-4881-67F2E9755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F9D8966A-3573-8D44-1582-29C27250F9F6}"/>
              </a:ext>
            </a:extLst>
          </p:cNvPr>
          <p:cNvSpPr/>
          <p:nvPr/>
        </p:nvSpPr>
        <p:spPr>
          <a:xfrm>
            <a:off x="6657828" y="262455"/>
            <a:ext cx="5191760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Princip i način upotrebe neuronskih mreža </a:t>
            </a:r>
          </a:p>
        </p:txBody>
      </p:sp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1300B977-415A-537B-087E-D9EF70AFEEF3}"/>
              </a:ext>
            </a:extLst>
          </p:cNvPr>
          <p:cNvSpPr/>
          <p:nvPr/>
        </p:nvSpPr>
        <p:spPr>
          <a:xfrm>
            <a:off x="9253708" y="3726731"/>
            <a:ext cx="1058781" cy="166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R: 50%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G: 51%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B: 51%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Google Shape;134;p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3879375-A83A-C98C-D287-3C5C2024CF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704" r="36628" b="78186"/>
          <a:stretch/>
        </p:blipFill>
        <p:spPr>
          <a:xfrm>
            <a:off x="3819997" y="427183"/>
            <a:ext cx="2326978" cy="9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5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577605-1A13-231D-9BB2-FBDA355B24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426" b="65089"/>
          <a:stretch/>
        </p:blipFill>
        <p:spPr>
          <a:xfrm rot="10800000">
            <a:off x="-491167" y="448888"/>
            <a:ext cx="5011838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7;p3">
            <a:extLst>
              <a:ext uri="{FF2B5EF4-FFF2-40B4-BE49-F238E27FC236}">
                <a16:creationId xmlns:a16="http://schemas.microsoft.com/office/drawing/2014/main" id="{E131F952-C3B0-DD9C-7CD6-0C23E12C68C0}"/>
              </a:ext>
            </a:extLst>
          </p:cNvPr>
          <p:cNvSpPr/>
          <p:nvPr/>
        </p:nvSpPr>
        <p:spPr>
          <a:xfrm>
            <a:off x="642097" y="1479302"/>
            <a:ext cx="6683263" cy="123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Ve</a:t>
            </a:r>
            <a:r>
              <a:rPr lang="sr-Latn-RS" sz="24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štačke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neuronske mreže – mimikrija mreže moždanih ćelija (neurona)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Sr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ž veštačke inteligencije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Google Shape;108;p3">
            <a:extLst>
              <a:ext uri="{FF2B5EF4-FFF2-40B4-BE49-F238E27FC236}">
                <a16:creationId xmlns:a16="http://schemas.microsoft.com/office/drawing/2014/main" id="{A0342639-C47A-D5BF-1580-B622E498ADB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704" y="-24253"/>
            <a:ext cx="2585454" cy="7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screenshot of a diagram&#10;&#10;Description automatically generated">
            <a:extLst>
              <a:ext uri="{FF2B5EF4-FFF2-40B4-BE49-F238E27FC236}">
                <a16:creationId xmlns:a16="http://schemas.microsoft.com/office/drawing/2014/main" id="{986865F5-95E9-0DC7-FC8A-37902E148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0" y="1239211"/>
            <a:ext cx="3533663" cy="53004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12562F-E3CD-170B-CFCC-41B9DEFD689C}"/>
              </a:ext>
            </a:extLst>
          </p:cNvPr>
          <p:cNvSpPr txBox="1"/>
          <p:nvPr/>
        </p:nvSpPr>
        <p:spPr>
          <a:xfrm>
            <a:off x="9043408" y="6304002"/>
            <a:ext cx="25085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https://towardsdatascience.com/the-mostly-complete-chart-of-neural-networks-explained-3fb6f2367464</a:t>
            </a:r>
            <a:r>
              <a:rPr lang="sr-Latn-RS" sz="1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 descr="A diagram of a function&#10;&#10;Description automatically generated">
            <a:extLst>
              <a:ext uri="{FF2B5EF4-FFF2-40B4-BE49-F238E27FC236}">
                <a16:creationId xmlns:a16="http://schemas.microsoft.com/office/drawing/2014/main" id="{BD247DAA-60C0-BED6-8EAA-1C78A75266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" y="4363449"/>
            <a:ext cx="4368325" cy="23668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A19C0B-DEAC-BE22-E6C2-070D634F680F}"/>
              </a:ext>
            </a:extLst>
          </p:cNvPr>
          <p:cNvSpPr txBox="1"/>
          <p:nvPr/>
        </p:nvSpPr>
        <p:spPr>
          <a:xfrm>
            <a:off x="2793937" y="6329124"/>
            <a:ext cx="3985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Sumacija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Σ)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linearn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kombinacij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ulaza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467A13B3-8C70-99EC-A550-38539C21CA02}"/>
              </a:ext>
            </a:extLst>
          </p:cNvPr>
          <p:cNvSpPr/>
          <p:nvPr/>
        </p:nvSpPr>
        <p:spPr>
          <a:xfrm rot="6599235">
            <a:off x="2807183" y="5690624"/>
            <a:ext cx="251448" cy="7755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8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309D505F-B3D5-B4C7-E8A6-096EBD70A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FB94AA3B-541A-30D2-B1C8-45372D054DAD}"/>
              </a:ext>
            </a:extLst>
          </p:cNvPr>
          <p:cNvSpPr/>
          <p:nvPr/>
        </p:nvSpPr>
        <p:spPr>
          <a:xfrm>
            <a:off x="6657828" y="262455"/>
            <a:ext cx="5191760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Princip i način upotrebe neuronskih mreža </a:t>
            </a:r>
          </a:p>
        </p:txBody>
      </p:sp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E8A9CE86-A639-6AD7-274E-BF420CCDE37A}"/>
              </a:ext>
            </a:extLst>
          </p:cNvPr>
          <p:cNvSpPr/>
          <p:nvPr/>
        </p:nvSpPr>
        <p:spPr>
          <a:xfrm>
            <a:off x="9253708" y="3726731"/>
            <a:ext cx="1058781" cy="166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R: 50%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G: 51%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B: 51%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Google Shape;134;p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BBEDB9A-C715-1E03-2AC9-546631EA8D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704" r="36628" b="78186"/>
          <a:stretch/>
        </p:blipFill>
        <p:spPr>
          <a:xfrm>
            <a:off x="3819997" y="427183"/>
            <a:ext cx="2326978" cy="9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5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72FCA8-7D4B-79FC-F5EB-BD137D6EED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426" b="65089"/>
          <a:stretch/>
        </p:blipFill>
        <p:spPr>
          <a:xfrm rot="10800000">
            <a:off x="-491167" y="448888"/>
            <a:ext cx="5011838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7;p3">
            <a:extLst>
              <a:ext uri="{FF2B5EF4-FFF2-40B4-BE49-F238E27FC236}">
                <a16:creationId xmlns:a16="http://schemas.microsoft.com/office/drawing/2014/main" id="{EF3E8A93-8D40-7B74-B2AD-505B487EC539}"/>
              </a:ext>
            </a:extLst>
          </p:cNvPr>
          <p:cNvSpPr/>
          <p:nvPr/>
        </p:nvSpPr>
        <p:spPr>
          <a:xfrm>
            <a:off x="642097" y="1479302"/>
            <a:ext cx="6683263" cy="123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Ve</a:t>
            </a:r>
            <a:r>
              <a:rPr lang="sr-Latn-RS" sz="24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štačke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neuronske mreže – mimikrija mreže moždanih ćelija (neurona)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Sr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ž veštačke inteligencije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Google Shape;108;p3">
            <a:extLst>
              <a:ext uri="{FF2B5EF4-FFF2-40B4-BE49-F238E27FC236}">
                <a16:creationId xmlns:a16="http://schemas.microsoft.com/office/drawing/2014/main" id="{87F5726B-100C-2AC9-D705-EE13CA6B01F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704" y="-24253"/>
            <a:ext cx="2585454" cy="7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screenshot of a diagram&#10;&#10;Description automatically generated">
            <a:extLst>
              <a:ext uri="{FF2B5EF4-FFF2-40B4-BE49-F238E27FC236}">
                <a16:creationId xmlns:a16="http://schemas.microsoft.com/office/drawing/2014/main" id="{43E24F32-18AC-78DD-C9E5-51AA68859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0" y="1239211"/>
            <a:ext cx="3533663" cy="53004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03070-DEA6-62F7-3D90-EC17ADE4572C}"/>
              </a:ext>
            </a:extLst>
          </p:cNvPr>
          <p:cNvSpPr txBox="1"/>
          <p:nvPr/>
        </p:nvSpPr>
        <p:spPr>
          <a:xfrm>
            <a:off x="9043408" y="6304002"/>
            <a:ext cx="25085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https://towardsdatascience.com/the-mostly-complete-chart-of-neural-networks-explained-3fb6f2367464</a:t>
            </a:r>
            <a:r>
              <a:rPr lang="sr-Latn-RS" sz="1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 descr="A diagram of a function&#10;&#10;Description automatically generated">
            <a:extLst>
              <a:ext uri="{FF2B5EF4-FFF2-40B4-BE49-F238E27FC236}">
                <a16:creationId xmlns:a16="http://schemas.microsoft.com/office/drawing/2014/main" id="{A8538E71-8E87-80C8-6E20-604ACB727C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" y="4363449"/>
            <a:ext cx="4368325" cy="23668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250A130-A7CD-DF79-7355-73F051BCED0F}"/>
              </a:ext>
            </a:extLst>
          </p:cNvPr>
          <p:cNvSpPr txBox="1"/>
          <p:nvPr/>
        </p:nvSpPr>
        <p:spPr>
          <a:xfrm>
            <a:off x="4983357" y="4331801"/>
            <a:ext cx="26096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Aktivaciona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funkcija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φ(.))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nelinearna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funkcija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koja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transformiše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izlaz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neurona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74C23DB2-0B93-934F-D0DE-46A67415F8D9}"/>
              </a:ext>
            </a:extLst>
          </p:cNvPr>
          <p:cNvSpPr/>
          <p:nvPr/>
        </p:nvSpPr>
        <p:spPr>
          <a:xfrm rot="3432605">
            <a:off x="4297357" y="4525416"/>
            <a:ext cx="231853" cy="138611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6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0EE65557-46F2-7FCA-9B27-21D9DACB8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>
            <a:extLst>
              <a:ext uri="{FF2B5EF4-FFF2-40B4-BE49-F238E27FC236}">
                <a16:creationId xmlns:a16="http://schemas.microsoft.com/office/drawing/2014/main" id="{8BE3B214-3031-BC2F-5BCB-4E3E3A243BF8}"/>
              </a:ext>
            </a:extLst>
          </p:cNvPr>
          <p:cNvSpPr/>
          <p:nvPr/>
        </p:nvSpPr>
        <p:spPr>
          <a:xfrm>
            <a:off x="498327" y="1382759"/>
            <a:ext cx="5138943" cy="52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Vrste neuronskih mreža</a:t>
            </a:r>
          </a:p>
        </p:txBody>
      </p:sp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B1FC48E5-AFBF-FA49-422C-744DECC1792D}"/>
              </a:ext>
            </a:extLst>
          </p:cNvPr>
          <p:cNvSpPr/>
          <p:nvPr/>
        </p:nvSpPr>
        <p:spPr>
          <a:xfrm>
            <a:off x="9253708" y="3726731"/>
            <a:ext cx="1058781" cy="166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R: 50%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G: 51%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B: 51%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Google Shape;134;p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840B321-0446-D604-1077-3997B19452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704" r="36628" b="78186"/>
          <a:stretch/>
        </p:blipFill>
        <p:spPr>
          <a:xfrm>
            <a:off x="3819997" y="427183"/>
            <a:ext cx="2326978" cy="9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5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FB898E-83FC-97A6-52DB-DB41D1EF58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426" b="65089"/>
          <a:stretch/>
        </p:blipFill>
        <p:spPr>
          <a:xfrm rot="10800000">
            <a:off x="-491167" y="448888"/>
            <a:ext cx="5011838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7;p3">
            <a:extLst>
              <a:ext uri="{FF2B5EF4-FFF2-40B4-BE49-F238E27FC236}">
                <a16:creationId xmlns:a16="http://schemas.microsoft.com/office/drawing/2014/main" id="{8EC66FD0-BE4C-07FC-3546-894AA13A4151}"/>
              </a:ext>
            </a:extLst>
          </p:cNvPr>
          <p:cNvSpPr/>
          <p:nvPr/>
        </p:nvSpPr>
        <p:spPr>
          <a:xfrm>
            <a:off x="498327" y="1778770"/>
            <a:ext cx="7993415" cy="193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DFF –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kategorija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u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koju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spada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2000" b="1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konvolucion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2000" b="1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mrež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 (CNN) </a:t>
            </a:r>
            <a:endParaRPr lang="sr-Latn-RS" sz="2000" b="1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Bez pamćenja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Sadrži </a:t>
            </a:r>
            <a:r>
              <a:rPr lang="sr-Latn-R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konvolucione</a:t>
            </a: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sr-Latn-R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pooling</a:t>
            </a: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i potpuno povezane slojeve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Veliki zahtevi za procesorskom snagom kod velike količine podataka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Google Shape;108;p3">
            <a:extLst>
              <a:ext uri="{FF2B5EF4-FFF2-40B4-BE49-F238E27FC236}">
                <a16:creationId xmlns:a16="http://schemas.microsoft.com/office/drawing/2014/main" id="{2D7D7231-0639-A65D-0A31-78265CD4EB0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704" y="-24253"/>
            <a:ext cx="2585454" cy="7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screenshot of a diagram&#10;&#10;Description automatically generated">
            <a:extLst>
              <a:ext uri="{FF2B5EF4-FFF2-40B4-BE49-F238E27FC236}">
                <a16:creationId xmlns:a16="http://schemas.microsoft.com/office/drawing/2014/main" id="{DB5E4934-9FFC-98FA-4772-DB2716DD6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5200" y="1925011"/>
            <a:ext cx="3076463" cy="4614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A3855D-D6BC-EFCE-179A-659A64BC21E7}"/>
              </a:ext>
            </a:extLst>
          </p:cNvPr>
          <p:cNvSpPr txBox="1"/>
          <p:nvPr/>
        </p:nvSpPr>
        <p:spPr>
          <a:xfrm>
            <a:off x="9043408" y="6304002"/>
            <a:ext cx="25085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https://towardsdatascience.com/the-mostly-complete-chart-of-neural-networks-explained-3fb6f2367464</a:t>
            </a:r>
            <a:r>
              <a:rPr lang="sr-Latn-RS" sz="1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 descr="A diagram of a network&#10;&#10;Description automatically generated">
            <a:extLst>
              <a:ext uri="{FF2B5EF4-FFF2-40B4-BE49-F238E27FC236}">
                <a16:creationId xmlns:a16="http://schemas.microsoft.com/office/drawing/2014/main" id="{4A8FBFD1-E40E-E5C8-4B54-9ACA9716F6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3279" y="3908589"/>
            <a:ext cx="2925875" cy="2674264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54C7CE73-BE64-B940-870C-65DD3520378E}"/>
              </a:ext>
            </a:extLst>
          </p:cNvPr>
          <p:cNvSpPr/>
          <p:nvPr/>
        </p:nvSpPr>
        <p:spPr>
          <a:xfrm rot="19380358">
            <a:off x="7879051" y="3495282"/>
            <a:ext cx="3554057" cy="574037"/>
          </a:xfrm>
          <a:prstGeom prst="leftArrow">
            <a:avLst>
              <a:gd name="adj1" fmla="val 45807"/>
              <a:gd name="adj2" fmla="val 395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DC01FF-225D-D4D1-173D-8E6F179F3A88}"/>
              </a:ext>
            </a:extLst>
          </p:cNvPr>
          <p:cNvSpPr/>
          <p:nvPr/>
        </p:nvSpPr>
        <p:spPr>
          <a:xfrm>
            <a:off x="11047991" y="2192666"/>
            <a:ext cx="613672" cy="58219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Google Shape;107;p3">
            <a:extLst>
              <a:ext uri="{FF2B5EF4-FFF2-40B4-BE49-F238E27FC236}">
                <a16:creationId xmlns:a16="http://schemas.microsoft.com/office/drawing/2014/main" id="{1BFBE827-E0E1-5817-CADD-4E62F9BCFE1D}"/>
              </a:ext>
            </a:extLst>
          </p:cNvPr>
          <p:cNvSpPr/>
          <p:nvPr/>
        </p:nvSpPr>
        <p:spPr>
          <a:xfrm>
            <a:off x="498327" y="3782300"/>
            <a:ext cx="5284951" cy="303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Upotreba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Prepoznavanje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klasifikacija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slika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Detekcija objekata na slici,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Sistemi za video nadzor i analizu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Prepoznavanje rukopisa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Medicina i analiza medicinskih slika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Autonomna vozila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Prepoznavanje govora i analize audio signala, itd.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Google Shape;107;p3">
            <a:extLst>
              <a:ext uri="{FF2B5EF4-FFF2-40B4-BE49-F238E27FC236}">
                <a16:creationId xmlns:a16="http://schemas.microsoft.com/office/drawing/2014/main" id="{5F41572D-2F0C-0110-056F-82E3601EEBE6}"/>
              </a:ext>
            </a:extLst>
          </p:cNvPr>
          <p:cNvSpPr/>
          <p:nvPr/>
        </p:nvSpPr>
        <p:spPr>
          <a:xfrm>
            <a:off x="6657828" y="262455"/>
            <a:ext cx="5191760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Princip i način upotrebe neuronskih mreža </a:t>
            </a:r>
          </a:p>
        </p:txBody>
      </p:sp>
    </p:spTree>
    <p:extLst>
      <p:ext uri="{BB962C8B-B14F-4D97-AF65-F5344CB8AC3E}">
        <p14:creationId xmlns:p14="http://schemas.microsoft.com/office/powerpoint/2010/main" val="193399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>
          <a:extLst>
            <a:ext uri="{FF2B5EF4-FFF2-40B4-BE49-F238E27FC236}">
              <a16:creationId xmlns:a16="http://schemas.microsoft.com/office/drawing/2014/main" id="{F59F3016-E631-6864-7B31-83F7F3872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4947FE20-B81D-B505-E9DC-5C0C948EAA57}"/>
              </a:ext>
            </a:extLst>
          </p:cNvPr>
          <p:cNvSpPr/>
          <p:nvPr/>
        </p:nvSpPr>
        <p:spPr>
          <a:xfrm>
            <a:off x="9253708" y="3726731"/>
            <a:ext cx="1058781" cy="166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R: 50%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G: 51%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B: 51%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Google Shape;134;p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6C17259-F2C6-CF77-90FF-A868DDD489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704" r="36628" b="78186"/>
          <a:stretch/>
        </p:blipFill>
        <p:spPr>
          <a:xfrm>
            <a:off x="3819997" y="427183"/>
            <a:ext cx="2326978" cy="96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5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F78BB2-8077-DB5F-A99C-B6BB0814272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426" b="65089"/>
          <a:stretch/>
        </p:blipFill>
        <p:spPr>
          <a:xfrm rot="10800000">
            <a:off x="-491167" y="448888"/>
            <a:ext cx="5011838" cy="856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8;p3">
            <a:extLst>
              <a:ext uri="{FF2B5EF4-FFF2-40B4-BE49-F238E27FC236}">
                <a16:creationId xmlns:a16="http://schemas.microsoft.com/office/drawing/2014/main" id="{152A7129-E1DE-4326-D7DF-8A88A93B27B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704" y="-24253"/>
            <a:ext cx="2585454" cy="7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screenshot of a diagram&#10;&#10;Description automatically generated">
            <a:extLst>
              <a:ext uri="{FF2B5EF4-FFF2-40B4-BE49-F238E27FC236}">
                <a16:creationId xmlns:a16="http://schemas.microsoft.com/office/drawing/2014/main" id="{883EDFFF-20BE-22BF-D3A4-FB15E11638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5200" y="1925011"/>
            <a:ext cx="3076463" cy="4614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F1B011-7500-9D93-010E-F6B527267419}"/>
              </a:ext>
            </a:extLst>
          </p:cNvPr>
          <p:cNvSpPr txBox="1"/>
          <p:nvPr/>
        </p:nvSpPr>
        <p:spPr>
          <a:xfrm>
            <a:off x="9043408" y="6304002"/>
            <a:ext cx="25085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https://towardsdatascience.com/the-mostly-complete-chart-of-neural-networks-explained-3fb6f2367464</a:t>
            </a:r>
            <a:r>
              <a:rPr lang="sr-Latn-RS" sz="1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 descr="A network diagram with blue orange and yellow circles&#10;&#10;Description automatically generated">
            <a:extLst>
              <a:ext uri="{FF2B5EF4-FFF2-40B4-BE49-F238E27FC236}">
                <a16:creationId xmlns:a16="http://schemas.microsoft.com/office/drawing/2014/main" id="{6D2C9F1F-FE93-314D-4A5A-6E901B56F9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1595" y="4218646"/>
            <a:ext cx="3607559" cy="2417514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F883DB99-1D46-7970-D64D-282844A89C1D}"/>
              </a:ext>
            </a:extLst>
          </p:cNvPr>
          <p:cNvSpPr/>
          <p:nvPr/>
        </p:nvSpPr>
        <p:spPr>
          <a:xfrm rot="19113415">
            <a:off x="8165227" y="3517765"/>
            <a:ext cx="1612080" cy="574037"/>
          </a:xfrm>
          <a:prstGeom prst="leftArrow">
            <a:avLst>
              <a:gd name="adj1" fmla="val 45807"/>
              <a:gd name="adj2" fmla="val 395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59F965-44A9-6892-B804-5140CD64D8EE}"/>
              </a:ext>
            </a:extLst>
          </p:cNvPr>
          <p:cNvSpPr/>
          <p:nvPr/>
        </p:nvSpPr>
        <p:spPr>
          <a:xfrm>
            <a:off x="9476262" y="2726247"/>
            <a:ext cx="613672" cy="58219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Google Shape;107;p3">
            <a:extLst>
              <a:ext uri="{FF2B5EF4-FFF2-40B4-BE49-F238E27FC236}">
                <a16:creationId xmlns:a16="http://schemas.microsoft.com/office/drawing/2014/main" id="{A7AFB9F4-B8B4-95C0-8124-C57334C78413}"/>
              </a:ext>
            </a:extLst>
          </p:cNvPr>
          <p:cNvSpPr/>
          <p:nvPr/>
        </p:nvSpPr>
        <p:spPr>
          <a:xfrm>
            <a:off x="530337" y="1778770"/>
            <a:ext cx="7961405" cy="193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RNN –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Rekurentna neuronska mreža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Kratkoročno pamćenje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Sadrži rekurentne slojeve i sekvencijalne veze kroz vremenske korake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Problem gubljenja informacija kod dugih sekvenci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Google Shape;107;p3">
            <a:extLst>
              <a:ext uri="{FF2B5EF4-FFF2-40B4-BE49-F238E27FC236}">
                <a16:creationId xmlns:a16="http://schemas.microsoft.com/office/drawing/2014/main" id="{91C8C912-49BC-5700-FF2C-97690D1C185C}"/>
              </a:ext>
            </a:extLst>
          </p:cNvPr>
          <p:cNvSpPr/>
          <p:nvPr/>
        </p:nvSpPr>
        <p:spPr>
          <a:xfrm>
            <a:off x="530337" y="3833587"/>
            <a:ext cx="5011838" cy="2802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Upotreba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Prevođenje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jezika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Prepoznavanje i generisanje teksta,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Prepoznavanje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govora</a:t>
            </a: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Predikcija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vremenskih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nizova</a:t>
            </a: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Generisanje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muzike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sekvencijalnih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podataka</a:t>
            </a: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Sistemi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za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preporučivanje</a:t>
            </a:r>
            <a:r>
              <a:rPr lang="sr-Latn-RS" sz="20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sadržaja, itd.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Google Shape;107;p3">
            <a:extLst>
              <a:ext uri="{FF2B5EF4-FFF2-40B4-BE49-F238E27FC236}">
                <a16:creationId xmlns:a16="http://schemas.microsoft.com/office/drawing/2014/main" id="{9D58943F-2C77-BEA3-2476-13F796B00621}"/>
              </a:ext>
            </a:extLst>
          </p:cNvPr>
          <p:cNvSpPr/>
          <p:nvPr/>
        </p:nvSpPr>
        <p:spPr>
          <a:xfrm>
            <a:off x="6657828" y="262455"/>
            <a:ext cx="5191760" cy="8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Princip i način upotrebe neuronskih mreža </a:t>
            </a:r>
          </a:p>
        </p:txBody>
      </p:sp>
      <p:sp>
        <p:nvSpPr>
          <p:cNvPr id="17" name="Google Shape;107;p3">
            <a:extLst>
              <a:ext uri="{FF2B5EF4-FFF2-40B4-BE49-F238E27FC236}">
                <a16:creationId xmlns:a16="http://schemas.microsoft.com/office/drawing/2014/main" id="{6FC8BD72-FCBB-EA69-D691-7C8AB04D1089}"/>
              </a:ext>
            </a:extLst>
          </p:cNvPr>
          <p:cNvSpPr/>
          <p:nvPr/>
        </p:nvSpPr>
        <p:spPr>
          <a:xfrm>
            <a:off x="498327" y="1382759"/>
            <a:ext cx="5138943" cy="52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Vrste neuronskih mreža</a:t>
            </a:r>
          </a:p>
        </p:txBody>
      </p:sp>
    </p:spTree>
    <p:extLst>
      <p:ext uri="{BB962C8B-B14F-4D97-AF65-F5344CB8AC3E}">
        <p14:creationId xmlns:p14="http://schemas.microsoft.com/office/powerpoint/2010/main" val="2148895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E1D713636ED84D8EF1FA79ED1338ED" ma:contentTypeVersion="9" ma:contentTypeDescription="Create a new document." ma:contentTypeScope="" ma:versionID="bcc4d56e1a2867e032cf322c2960924d">
  <xsd:schema xmlns:xsd="http://www.w3.org/2001/XMLSchema" xmlns:xs="http://www.w3.org/2001/XMLSchema" xmlns:p="http://schemas.microsoft.com/office/2006/metadata/properties" xmlns:ns2="60f113ce-b8d4-4616-8c13-9e1420af9f5c" xmlns:ns3="b5bc5a5f-610b-4830-a5fe-20bfaad02f1a" targetNamespace="http://schemas.microsoft.com/office/2006/metadata/properties" ma:root="true" ma:fieldsID="79a1b9384cda9702bb103e9705705c0f" ns2:_="" ns3:_="">
    <xsd:import namespace="60f113ce-b8d4-4616-8c13-9e1420af9f5c"/>
    <xsd:import namespace="b5bc5a5f-610b-4830-a5fe-20bfaad02f1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113ce-b8d4-4616-8c13-9e1420af9f5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hidden="true" ma:list="{b4269aa0-793a-4917-8225-c05584b21e95}" ma:internalName="TaxCatchAll" ma:showField="CatchAllData" ma:web="60f113ce-b8d4-4616-8c13-9e1420af9f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c5a5f-610b-4830-a5fe-20bfaad02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00eef7b-5582-4f85-bebc-f69e145b0b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0f113ce-b8d4-4616-8c13-9e1420af9f5c">JP2HWSA5RYZT-1600850730-336</_dlc_DocId>
    <_dlc_DocIdUrl xmlns="60f113ce-b8d4-4616-8c13-9e1420af9f5c">
      <Url>https://khaoticen.sharepoint.com/sites/Info-KH-Zaposleni/_layouts/15/DocIdRedir.aspx?ID=JP2HWSA5RYZT-1600850730-336</Url>
      <Description>JP2HWSA5RYZT-1600850730-336</Description>
    </_dlc_DocIdUrl>
    <lcf76f155ced4ddcb4097134ff3c332f xmlns="b5bc5a5f-610b-4830-a5fe-20bfaad02f1a">
      <Terms xmlns="http://schemas.microsoft.com/office/infopath/2007/PartnerControls"/>
    </lcf76f155ced4ddcb4097134ff3c332f>
    <TaxCatchAll xmlns="60f113ce-b8d4-4616-8c13-9e1420af9f5c" xsi:nil="true"/>
  </documentManagement>
</p:properties>
</file>

<file path=customXml/itemProps1.xml><?xml version="1.0" encoding="utf-8"?>
<ds:datastoreItem xmlns:ds="http://schemas.openxmlformats.org/officeDocument/2006/customXml" ds:itemID="{3983A354-CBD9-4AEE-AAB4-6B86CF04C3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78FD6E-1F0A-4969-95C2-9E10ABC4A77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DBDFD82-310E-4F07-B957-C9B02591A0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f113ce-b8d4-4616-8c13-9e1420af9f5c"/>
    <ds:schemaRef ds:uri="b5bc5a5f-610b-4830-a5fe-20bfaad02f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187D3C8-537B-431F-B37C-936680002140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b5bc5a5f-610b-4830-a5fe-20bfaad02f1a"/>
    <ds:schemaRef ds:uri="http://purl.org/dc/terms/"/>
    <ds:schemaRef ds:uri="60f113ce-b8d4-4616-8c13-9e1420af9f5c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4568</TotalTime>
  <Words>1471</Words>
  <Application>Microsoft Office PowerPoint</Application>
  <PresentationFormat>Widescreen</PresentationFormat>
  <Paragraphs>201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 Zekovic</dc:creator>
  <cp:lastModifiedBy>Jovan Bajčetić</cp:lastModifiedBy>
  <cp:revision>23</cp:revision>
  <dcterms:created xsi:type="dcterms:W3CDTF">2020-06-15T21:23:19Z</dcterms:created>
  <dcterms:modified xsi:type="dcterms:W3CDTF">2024-10-23T07:37:10Z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0x010100A2E1D713636ED84D8EF1FA79ED1338ED</vt:lpwstr>
  </property>
  <property fmtid="{D5CDD505-2E9C-101B-9397-08002B2CF9AE}" pid="3" name="_dlc_DocIdItemGuid">
    <vt:lpwstr>169c93fa-dc4e-4f58-9c77-17457e12dc45</vt:lpwstr>
  </property>
</Properties>
</file>