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modernComment_36C_C66D364B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373_DC7FE013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928" r:id="rId5"/>
    <p:sldMasterId id="2147483942" r:id="rId6"/>
    <p:sldMasterId id="2147483998" r:id="rId7"/>
  </p:sldMasterIdLst>
  <p:notesMasterIdLst>
    <p:notesMasterId r:id="rId24"/>
  </p:notesMasterIdLst>
  <p:handoutMasterIdLst>
    <p:handoutMasterId r:id="rId25"/>
  </p:handoutMasterIdLst>
  <p:sldIdLst>
    <p:sldId id="876" r:id="rId8"/>
    <p:sldId id="2147471279" r:id="rId9"/>
    <p:sldId id="2147471280" r:id="rId10"/>
    <p:sldId id="2147471281" r:id="rId11"/>
    <p:sldId id="2147471662" r:id="rId12"/>
    <p:sldId id="2147472214" r:id="rId13"/>
    <p:sldId id="2147472223" r:id="rId14"/>
    <p:sldId id="880" r:id="rId15"/>
    <p:sldId id="2147472216" r:id="rId16"/>
    <p:sldId id="2147472212" r:id="rId17"/>
    <p:sldId id="883" r:id="rId18"/>
    <p:sldId id="2147472210" r:id="rId19"/>
    <p:sldId id="884" r:id="rId20"/>
    <p:sldId id="886" r:id="rId21"/>
    <p:sldId id="2147471285" r:id="rId22"/>
    <p:sldId id="2147472224" r:id="rId23"/>
  </p:sldIdLst>
  <p:sldSz cx="12192000" cy="6858000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609493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1218987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828480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2437973" algn="l" rtl="0" fontAlgn="base">
      <a:spcBef>
        <a:spcPct val="20000"/>
      </a:spcBef>
      <a:spcAft>
        <a:spcPct val="0"/>
      </a:spcAft>
      <a:buClr>
        <a:schemeClr val="accent2"/>
      </a:buClr>
      <a:buSzPct val="65000"/>
      <a:buFont typeface="Wingdings" pitchFamily="2" charset="2"/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3047467" algn="l" defTabSz="1218987" rtl="0" eaLnBrk="1" latinLnBrk="0" hangingPunct="1"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6pPr>
    <a:lvl7pPr marL="3656960" algn="l" defTabSz="1218987" rtl="0" eaLnBrk="1" latinLnBrk="0" hangingPunct="1"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7pPr>
    <a:lvl8pPr marL="4266453" algn="l" defTabSz="1218987" rtl="0" eaLnBrk="1" latinLnBrk="0" hangingPunct="1"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8pPr>
    <a:lvl9pPr marL="4875947" algn="l" defTabSz="1218987" rtl="0" eaLnBrk="1" latinLnBrk="0" hangingPunct="1">
      <a:defRPr sz="4000" kern="1200">
        <a:solidFill>
          <a:schemeClr val="tx1"/>
        </a:solidFill>
        <a:latin typeface="Helvetic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0F02CD-85F0-A3A7-CEDE-337D420AE284}" name="Rebecca Lewington" initials="RL" userId="S::rebeccale@checkpoint.com::3b874bf2-c454-4906-917c-f08b0d6be49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Peak" initials="" lastIdx="8" clrIdx="0"/>
  <p:cmAuthor id="1" name="Shay Barak" initials="SB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144"/>
    <a:srgbClr val="EE0D5D"/>
    <a:srgbClr val="5BAE27"/>
    <a:srgbClr val="FF101B"/>
    <a:srgbClr val="EF0C5D"/>
    <a:srgbClr val="8A8A8A"/>
    <a:srgbClr val="9F03AD"/>
    <a:srgbClr val="8D1557"/>
    <a:srgbClr val="000000"/>
    <a:srgbClr val="F2F2F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5661D3-AF76-4ACA-BA20-BD703D0F1285}" v="7" dt="2024-10-23T21:17:39.5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33" autoAdjust="0"/>
    <p:restoredTop sz="86722" autoAdjust="0"/>
  </p:normalViewPr>
  <p:slideViewPr>
    <p:cSldViewPr snapToGrid="0" snapToObjects="1">
      <p:cViewPr varScale="1">
        <p:scale>
          <a:sx n="97" d="100"/>
          <a:sy n="97" d="100"/>
        </p:scale>
        <p:origin x="372" y="72"/>
      </p:cViewPr>
      <p:guideLst/>
    </p:cSldViewPr>
  </p:slideViewPr>
  <p:outlineViewPr>
    <p:cViewPr>
      <p:scale>
        <a:sx n="33" d="100"/>
        <a:sy n="33" d="100"/>
      </p:scale>
      <p:origin x="0" y="-8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 snapToGrid="0" snapToObjects="1" showGuides="1">
      <p:cViewPr varScale="1">
        <p:scale>
          <a:sx n="114" d="100"/>
          <a:sy n="114" d="100"/>
        </p:scale>
        <p:origin x="4867" y="66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Mladenovic" userId="fbcd80e3-55ff-4d76-9483-7425d4fd028c" providerId="ADAL" clId="{8A5661D3-AF76-4ACA-BA20-BD703D0F1285}"/>
    <pc:docChg chg="undo custSel addSld delSld modSld sldOrd delMainMaster">
      <pc:chgData name="Ivan Mladenovic" userId="fbcd80e3-55ff-4d76-9483-7425d4fd028c" providerId="ADAL" clId="{8A5661D3-AF76-4ACA-BA20-BD703D0F1285}" dt="2024-10-23T21:21:10.188" v="134" actId="478"/>
      <pc:docMkLst>
        <pc:docMk/>
      </pc:docMkLst>
      <pc:sldChg chg="del">
        <pc:chgData name="Ivan Mladenovic" userId="fbcd80e3-55ff-4d76-9483-7425d4fd028c" providerId="ADAL" clId="{8A5661D3-AF76-4ACA-BA20-BD703D0F1285}" dt="2024-10-23T21:11:08.595" v="84" actId="47"/>
        <pc:sldMkLst>
          <pc:docMk/>
          <pc:sldMk cId="1803351369" sldId="867"/>
        </pc:sldMkLst>
      </pc:sldChg>
      <pc:sldChg chg="addSp modSp mod">
        <pc:chgData name="Ivan Mladenovic" userId="fbcd80e3-55ff-4d76-9483-7425d4fd028c" providerId="ADAL" clId="{8A5661D3-AF76-4ACA-BA20-BD703D0F1285}" dt="2024-10-23T21:12:47.779" v="90" actId="14100"/>
        <pc:sldMkLst>
          <pc:docMk/>
          <pc:sldMk cId="3329046091" sldId="876"/>
        </pc:sldMkLst>
        <pc:spChg chg="add mod">
          <ac:chgData name="Ivan Mladenovic" userId="fbcd80e3-55ff-4d76-9483-7425d4fd028c" providerId="ADAL" clId="{8A5661D3-AF76-4ACA-BA20-BD703D0F1285}" dt="2024-10-23T21:03:06.634" v="67" actId="207"/>
          <ac:spMkLst>
            <pc:docMk/>
            <pc:sldMk cId="3329046091" sldId="876"/>
            <ac:spMk id="4" creationId="{2E4F5798-2B51-24F1-167D-AAD8BEA1257F}"/>
          </ac:spMkLst>
        </pc:spChg>
        <pc:spChg chg="mod">
          <ac:chgData name="Ivan Mladenovic" userId="fbcd80e3-55ff-4d76-9483-7425d4fd028c" providerId="ADAL" clId="{8A5661D3-AF76-4ACA-BA20-BD703D0F1285}" dt="2024-10-23T21:12:47.779" v="90" actId="14100"/>
          <ac:spMkLst>
            <pc:docMk/>
            <pc:sldMk cId="3329046091" sldId="876"/>
            <ac:spMk id="16" creationId="{1C8E078B-5708-90E2-8B5D-9C69C8D0C81D}"/>
          </ac:spMkLst>
        </pc:spChg>
      </pc:sldChg>
      <pc:sldChg chg="del">
        <pc:chgData name="Ivan Mladenovic" userId="fbcd80e3-55ff-4d76-9483-7425d4fd028c" providerId="ADAL" clId="{8A5661D3-AF76-4ACA-BA20-BD703D0F1285}" dt="2024-10-23T21:14:30.223" v="91" actId="47"/>
        <pc:sldMkLst>
          <pc:docMk/>
          <pc:sldMk cId="3317330970" sldId="881"/>
        </pc:sldMkLst>
      </pc:sldChg>
      <pc:sldChg chg="del">
        <pc:chgData name="Ivan Mladenovic" userId="fbcd80e3-55ff-4d76-9483-7425d4fd028c" providerId="ADAL" clId="{8A5661D3-AF76-4ACA-BA20-BD703D0F1285}" dt="2024-10-23T21:17:01.195" v="93" actId="47"/>
        <pc:sldMkLst>
          <pc:docMk/>
          <pc:sldMk cId="769724662" sldId="882"/>
        </pc:sldMkLst>
      </pc:sldChg>
      <pc:sldChg chg="ord">
        <pc:chgData name="Ivan Mladenovic" userId="fbcd80e3-55ff-4d76-9483-7425d4fd028c" providerId="ADAL" clId="{8A5661D3-AF76-4ACA-BA20-BD703D0F1285}" dt="2024-10-23T21:08:32.140" v="72"/>
        <pc:sldMkLst>
          <pc:docMk/>
          <pc:sldMk cId="3699367955" sldId="883"/>
        </pc:sldMkLst>
      </pc:sldChg>
      <pc:sldChg chg="ord">
        <pc:chgData name="Ivan Mladenovic" userId="fbcd80e3-55ff-4d76-9483-7425d4fd028c" providerId="ADAL" clId="{8A5661D3-AF76-4ACA-BA20-BD703D0F1285}" dt="2024-10-23T21:09:47.198" v="76"/>
        <pc:sldMkLst>
          <pc:docMk/>
          <pc:sldMk cId="3434724399" sldId="884"/>
        </pc:sldMkLst>
      </pc:sldChg>
      <pc:sldChg chg="del ord">
        <pc:chgData name="Ivan Mladenovic" userId="fbcd80e3-55ff-4d76-9483-7425d4fd028c" providerId="ADAL" clId="{8A5661D3-AF76-4ACA-BA20-BD703D0F1285}" dt="2024-10-23T21:16:53.170" v="92" actId="47"/>
        <pc:sldMkLst>
          <pc:docMk/>
          <pc:sldMk cId="4134638934" sldId="885"/>
        </pc:sldMkLst>
      </pc:sldChg>
      <pc:sldChg chg="ord">
        <pc:chgData name="Ivan Mladenovic" userId="fbcd80e3-55ff-4d76-9483-7425d4fd028c" providerId="ADAL" clId="{8A5661D3-AF76-4ACA-BA20-BD703D0F1285}" dt="2024-10-23T21:10:30.256" v="80"/>
        <pc:sldMkLst>
          <pc:docMk/>
          <pc:sldMk cId="401838630" sldId="886"/>
        </pc:sldMkLst>
      </pc:sldChg>
      <pc:sldChg chg="del">
        <pc:chgData name="Ivan Mladenovic" userId="fbcd80e3-55ff-4d76-9483-7425d4fd028c" providerId="ADAL" clId="{8A5661D3-AF76-4ACA-BA20-BD703D0F1285}" dt="2024-10-23T21:10:45.745" v="81" actId="47"/>
        <pc:sldMkLst>
          <pc:docMk/>
          <pc:sldMk cId="2058347476" sldId="888"/>
        </pc:sldMkLst>
      </pc:sldChg>
      <pc:sldChg chg="del">
        <pc:chgData name="Ivan Mladenovic" userId="fbcd80e3-55ff-4d76-9483-7425d4fd028c" providerId="ADAL" clId="{8A5661D3-AF76-4ACA-BA20-BD703D0F1285}" dt="2024-10-23T21:11:06.250" v="82" actId="47"/>
        <pc:sldMkLst>
          <pc:docMk/>
          <pc:sldMk cId="4091165576" sldId="889"/>
        </pc:sldMkLst>
      </pc:sldChg>
      <pc:sldChg chg="del">
        <pc:chgData name="Ivan Mladenovic" userId="fbcd80e3-55ff-4d76-9483-7425d4fd028c" providerId="ADAL" clId="{8A5661D3-AF76-4ACA-BA20-BD703D0F1285}" dt="2024-10-23T21:11:11.259" v="86" actId="47"/>
        <pc:sldMkLst>
          <pc:docMk/>
          <pc:sldMk cId="227743639" sldId="890"/>
        </pc:sldMkLst>
      </pc:sldChg>
      <pc:sldChg chg="add">
        <pc:chgData name="Ivan Mladenovic" userId="fbcd80e3-55ff-4d76-9483-7425d4fd028c" providerId="ADAL" clId="{8A5661D3-AF76-4ACA-BA20-BD703D0F1285}" dt="2024-10-23T21:06:54.350" v="70"/>
        <pc:sldMkLst>
          <pc:docMk/>
          <pc:sldMk cId="3169760766" sldId="2147471285"/>
        </pc:sldMkLst>
      </pc:sldChg>
      <pc:sldChg chg="mod modShow">
        <pc:chgData name="Ivan Mladenovic" userId="fbcd80e3-55ff-4d76-9483-7425d4fd028c" providerId="ADAL" clId="{8A5661D3-AF76-4ACA-BA20-BD703D0F1285}" dt="2024-10-23T21:03:54.665" v="68" actId="729"/>
        <pc:sldMkLst>
          <pc:docMk/>
          <pc:sldMk cId="385407843" sldId="2147471662"/>
        </pc:sldMkLst>
      </pc:sldChg>
      <pc:sldChg chg="del">
        <pc:chgData name="Ivan Mladenovic" userId="fbcd80e3-55ff-4d76-9483-7425d4fd028c" providerId="ADAL" clId="{8A5661D3-AF76-4ACA-BA20-BD703D0F1285}" dt="2024-10-23T21:18:11.203" v="131" actId="47"/>
        <pc:sldMkLst>
          <pc:docMk/>
          <pc:sldMk cId="2319235070" sldId="2147471730"/>
        </pc:sldMkLst>
      </pc:sldChg>
      <pc:sldChg chg="del">
        <pc:chgData name="Ivan Mladenovic" userId="fbcd80e3-55ff-4d76-9483-7425d4fd028c" providerId="ADAL" clId="{8A5661D3-AF76-4ACA-BA20-BD703D0F1285}" dt="2024-10-23T21:11:21.120" v="88" actId="47"/>
        <pc:sldMkLst>
          <pc:docMk/>
          <pc:sldMk cId="2049575176" sldId="2147472207"/>
        </pc:sldMkLst>
      </pc:sldChg>
      <pc:sldChg chg="ord">
        <pc:chgData name="Ivan Mladenovic" userId="fbcd80e3-55ff-4d76-9483-7425d4fd028c" providerId="ADAL" clId="{8A5661D3-AF76-4ACA-BA20-BD703D0F1285}" dt="2024-10-23T21:09:43.503" v="74"/>
        <pc:sldMkLst>
          <pc:docMk/>
          <pc:sldMk cId="2274199291" sldId="2147472210"/>
        </pc:sldMkLst>
      </pc:sldChg>
      <pc:sldChg chg="del">
        <pc:chgData name="Ivan Mladenovic" userId="fbcd80e3-55ff-4d76-9483-7425d4fd028c" providerId="ADAL" clId="{8A5661D3-AF76-4ACA-BA20-BD703D0F1285}" dt="2024-10-23T21:11:10.172" v="85" actId="47"/>
        <pc:sldMkLst>
          <pc:docMk/>
          <pc:sldMk cId="4099414831" sldId="2147472213"/>
        </pc:sldMkLst>
      </pc:sldChg>
      <pc:sldChg chg="delSp mod modShow">
        <pc:chgData name="Ivan Mladenovic" userId="fbcd80e3-55ff-4d76-9483-7425d4fd028c" providerId="ADAL" clId="{8A5661D3-AF76-4ACA-BA20-BD703D0F1285}" dt="2024-10-23T21:21:10.188" v="134" actId="478"/>
        <pc:sldMkLst>
          <pc:docMk/>
          <pc:sldMk cId="4145031605" sldId="2147472214"/>
        </pc:sldMkLst>
        <pc:spChg chg="del">
          <ac:chgData name="Ivan Mladenovic" userId="fbcd80e3-55ff-4d76-9483-7425d4fd028c" providerId="ADAL" clId="{8A5661D3-AF76-4ACA-BA20-BD703D0F1285}" dt="2024-10-23T21:21:10.188" v="134" actId="478"/>
          <ac:spMkLst>
            <pc:docMk/>
            <pc:sldMk cId="4145031605" sldId="2147472214"/>
            <ac:spMk id="25" creationId="{FABF7FA1-D575-873D-2783-DC894BE09281}"/>
          </ac:spMkLst>
        </pc:spChg>
        <pc:spChg chg="del">
          <ac:chgData name="Ivan Mladenovic" userId="fbcd80e3-55ff-4d76-9483-7425d4fd028c" providerId="ADAL" clId="{8A5661D3-AF76-4ACA-BA20-BD703D0F1285}" dt="2024-10-23T21:21:05.994" v="133" actId="478"/>
          <ac:spMkLst>
            <pc:docMk/>
            <pc:sldMk cId="4145031605" sldId="2147472214"/>
            <ac:spMk id="41" creationId="{08EA2D84-82CD-EF1A-440C-074FE02D4781}"/>
          </ac:spMkLst>
        </pc:spChg>
        <pc:spChg chg="del">
          <ac:chgData name="Ivan Mladenovic" userId="fbcd80e3-55ff-4d76-9483-7425d4fd028c" providerId="ADAL" clId="{8A5661D3-AF76-4ACA-BA20-BD703D0F1285}" dt="2024-10-23T21:21:01.878" v="132" actId="478"/>
          <ac:spMkLst>
            <pc:docMk/>
            <pc:sldMk cId="4145031605" sldId="2147472214"/>
            <ac:spMk id="42" creationId="{E3416828-5DB5-53CD-0470-34EDEC90FF04}"/>
          </ac:spMkLst>
        </pc:spChg>
      </pc:sldChg>
      <pc:sldChg chg="del">
        <pc:chgData name="Ivan Mladenovic" userId="fbcd80e3-55ff-4d76-9483-7425d4fd028c" providerId="ADAL" clId="{8A5661D3-AF76-4ACA-BA20-BD703D0F1285}" dt="2024-10-23T21:11:07.371" v="83" actId="47"/>
        <pc:sldMkLst>
          <pc:docMk/>
          <pc:sldMk cId="1812363057" sldId="2147472218"/>
        </pc:sldMkLst>
      </pc:sldChg>
      <pc:sldChg chg="del">
        <pc:chgData name="Ivan Mladenovic" userId="fbcd80e3-55ff-4d76-9483-7425d4fd028c" providerId="ADAL" clId="{8A5661D3-AF76-4ACA-BA20-BD703D0F1285}" dt="2024-10-23T21:11:14.277" v="87" actId="47"/>
        <pc:sldMkLst>
          <pc:docMk/>
          <pc:sldMk cId="2591168058" sldId="2147472219"/>
        </pc:sldMkLst>
      </pc:sldChg>
      <pc:sldChg chg="delSp modSp new mod">
        <pc:chgData name="Ivan Mladenovic" userId="fbcd80e3-55ff-4d76-9483-7425d4fd028c" providerId="ADAL" clId="{8A5661D3-AF76-4ACA-BA20-BD703D0F1285}" dt="2024-10-23T21:17:53.793" v="130" actId="20577"/>
        <pc:sldMkLst>
          <pc:docMk/>
          <pc:sldMk cId="3097750769" sldId="2147472224"/>
        </pc:sldMkLst>
        <pc:spChg chg="mod">
          <ac:chgData name="Ivan Mladenovic" userId="fbcd80e3-55ff-4d76-9483-7425d4fd028c" providerId="ADAL" clId="{8A5661D3-AF76-4ACA-BA20-BD703D0F1285}" dt="2024-10-23T21:17:53.793" v="130" actId="20577"/>
          <ac:spMkLst>
            <pc:docMk/>
            <pc:sldMk cId="3097750769" sldId="2147472224"/>
            <ac:spMk id="2" creationId="{E571CC1A-CD38-3EC6-C969-8DBB8C2902F4}"/>
          </ac:spMkLst>
        </pc:spChg>
        <pc:spChg chg="del">
          <ac:chgData name="Ivan Mladenovic" userId="fbcd80e3-55ff-4d76-9483-7425d4fd028c" providerId="ADAL" clId="{8A5661D3-AF76-4ACA-BA20-BD703D0F1285}" dt="2024-10-23T21:17:15.663" v="95" actId="478"/>
          <ac:spMkLst>
            <pc:docMk/>
            <pc:sldMk cId="3097750769" sldId="2147472224"/>
            <ac:spMk id="3" creationId="{FF53840D-511E-6D60-C686-55D9FCC8D795}"/>
          </ac:spMkLst>
        </pc:spChg>
      </pc:sldChg>
      <pc:sldMasterChg chg="delSldLayout">
        <pc:chgData name="Ivan Mladenovic" userId="fbcd80e3-55ff-4d76-9483-7425d4fd028c" providerId="ADAL" clId="{8A5661D3-AF76-4ACA-BA20-BD703D0F1285}" dt="2024-10-23T21:11:21.120" v="88" actId="47"/>
        <pc:sldMasterMkLst>
          <pc:docMk/>
          <pc:sldMasterMk cId="138871122" sldId="2147483662"/>
        </pc:sldMasterMkLst>
        <pc:sldLayoutChg chg="del">
          <pc:chgData name="Ivan Mladenovic" userId="fbcd80e3-55ff-4d76-9483-7425d4fd028c" providerId="ADAL" clId="{8A5661D3-AF76-4ACA-BA20-BD703D0F1285}" dt="2024-10-23T21:11:21.120" v="88" actId="47"/>
          <pc:sldLayoutMkLst>
            <pc:docMk/>
            <pc:sldMasterMk cId="138871122" sldId="2147483662"/>
            <pc:sldLayoutMk cId="3624585017" sldId="2147483997"/>
          </pc:sldLayoutMkLst>
        </pc:sldLayoutChg>
      </pc:sldMasterChg>
      <pc:sldMasterChg chg="del delSldLayout">
        <pc:chgData name="Ivan Mladenovic" userId="fbcd80e3-55ff-4d76-9483-7425d4fd028c" providerId="ADAL" clId="{8A5661D3-AF76-4ACA-BA20-BD703D0F1285}" dt="2024-10-23T21:11:07.371" v="83" actId="47"/>
        <pc:sldMasterMkLst>
          <pc:docMk/>
          <pc:sldMasterMk cId="143771308" sldId="2147484003"/>
        </pc:sldMasterMkLst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3100385572" sldId="2147484004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2785384609" sldId="2147484005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1487137161" sldId="2147484006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3840176945" sldId="2147484007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1851286935" sldId="2147484008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238199416" sldId="2147484009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425138779" sldId="2147484010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3802096411" sldId="2147484011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2114957001" sldId="2147484012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3245596707" sldId="2147484013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1062289002" sldId="2147484014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720902639" sldId="2147484015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410505744" sldId="2147484016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2206492080" sldId="2147484017"/>
          </pc:sldLayoutMkLst>
        </pc:sldLayoutChg>
        <pc:sldLayoutChg chg="del">
          <pc:chgData name="Ivan Mladenovic" userId="fbcd80e3-55ff-4d76-9483-7425d4fd028c" providerId="ADAL" clId="{8A5661D3-AF76-4ACA-BA20-BD703D0F1285}" dt="2024-10-23T21:11:07.371" v="83" actId="47"/>
          <pc:sldLayoutMkLst>
            <pc:docMk/>
            <pc:sldMasterMk cId="143771308" sldId="2147484003"/>
            <pc:sldLayoutMk cId="2100094240" sldId="2147484018"/>
          </pc:sldLayoutMkLst>
        </pc:sldLayoutChg>
      </pc:sldMasterChg>
    </pc:docChg>
  </pc:docChgLst>
</pc:chgInfo>
</file>

<file path=ppt/comments/modernComment_36C_C66D364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804AD9-2DF0-467F-BF2C-D3920E0239B2}" authorId="{670F02CD-85F0-A3A7-CEDE-337D420AE284}" status="resolved" created="2024-08-05T23:21:42.56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29046091" sldId="876"/>
      <ac:picMk id="32" creationId="{D4EDF1F4-3FA5-FBAB-B3B6-72D4E79A9C0A}"/>
    </ac:deMkLst>
    <p188:txBody>
      <a:bodyPr/>
      <a:lstStyle/>
      <a:p>
        <a:r>
          <a:rPr lang="en-US"/>
          <a:t>Nice work [@Mor Ahuvia] ! Good to go</a:t>
        </a:r>
      </a:p>
    </p188:txBody>
  </p188:cm>
</p188:cmLst>
</file>

<file path=ppt/comments/modernComment_373_DC7FE0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DA6FA7E-794B-4CDA-BA32-66A1086917EB}" authorId="{670F02CD-85F0-A3A7-CEDE-337D420AE284}" status="resolved" created="2024-08-05T23:19:44.726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99367955" sldId="883"/>
      <ac:spMk id="22" creationId="{CDEA7FBF-2E1F-9264-3C70-5B6AB9F47531}"/>
    </ac:deMkLst>
    <p188:txBody>
      <a:bodyPr/>
      <a:lstStyle/>
      <a:p>
        <a:r>
          <a:rPr lang="en-US"/>
          <a:t>Forgive the paranoia, but I made "security" lower case to be clear it's not a product name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4A2399-B892-45F0-82BB-FD8C95A65D36}" type="datetimeFigureOut">
              <a:rPr lang="en-US" smtClean="0">
                <a:latin typeface="Arial" panose="020B0604020202020204" pitchFamily="34" charset="0"/>
              </a:rPr>
              <a:t>23-Oct-24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D8DE283-2FFE-4E79-86B3-19981A050BF6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77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</a:defRPr>
            </a:lvl1pPr>
          </a:lstStyle>
          <a:p>
            <a:fld id="{3EEE9B47-791B-47F7-AE03-C0D580CA0B6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816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9493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8987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480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7973" algn="l" rtl="0" fontAlgn="base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en/newsroom/press-releases/2023-10-11-gartner-says-more-than-80-percent-of-enterprises-will-have-used-generative-ai-apis-or-deployed-generative-ai-enabled-applications-by-2026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 </a:t>
            </a:r>
            <a:r>
              <a:rPr lang="en-US"/>
              <a:t>updated 4-sept-2024 MA</a:t>
            </a:r>
            <a:endParaRPr lang="en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19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1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EE9B47-791B-47F7-AE03-C0D580CA0B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37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Gartner - https://www.gartner.com/en/newsroom/press-releases/2023-10-11-gartner-says-more-than-80-percent-of-enterprises-will-have-used-generative-ai-apis-or-deployed-generative-ai-enabled-applications-by-2026</a:t>
            </a:r>
            <a:endParaRPr lang="en-US" dirty="0"/>
          </a:p>
          <a:p>
            <a:pPr algn="r" rtl="1" fontAlgn="base">
              <a:spcBef>
                <a:spcPct val="30000"/>
              </a:spcBef>
              <a:spcAft>
                <a:spcPct val="0"/>
              </a:spcAft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E9B47-791B-47F7-AE03-C0D580CA0B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9157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 fontAlgn="base">
              <a:spcBef>
                <a:spcPct val="30000"/>
              </a:spcBef>
              <a:spcAft>
                <a:spcPct val="0"/>
              </a:spcAft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23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EE9B47-791B-47F7-AE03-C0D580CA0B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D4D4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D4D4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10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059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sz="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890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77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IL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EE9B47-791B-47F7-AE03-C0D580CA0B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0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svg"/><Relationship Id="rId7" Type="http://schemas.openxmlformats.org/officeDocument/2006/relationships/image" Target="../media/image1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Title"/>
          <p:cNvSpPr>
            <a:spLocks noGrp="1"/>
          </p:cNvSpPr>
          <p:nvPr>
            <p:ph type="title"/>
          </p:nvPr>
        </p:nvSpPr>
        <p:spPr>
          <a:xfrm>
            <a:off x="583995" y="460552"/>
            <a:ext cx="11025242" cy="91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Bullet text"/>
          <p:cNvSpPr>
            <a:spLocks noGrp="1" noChangeArrowheads="1"/>
          </p:cNvSpPr>
          <p:nvPr>
            <p:ph idx="1"/>
          </p:nvPr>
        </p:nvSpPr>
        <p:spPr bwMode="auto">
          <a:xfrm>
            <a:off x="583995" y="1534474"/>
            <a:ext cx="11025242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4pPr>
              <a:buClr>
                <a:schemeClr val="bg1">
                  <a:lumMod val="50000"/>
                </a:schemeClr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3B0897-D0CF-4AE8-F0D7-E964B82C2CA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91574F7-470E-4A0B-8933-A424B340B5FB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26287193"/>
      </p:ext>
    </p:extLst>
  </p:cSld>
  <p:clrMapOvr>
    <a:masterClrMapping/>
  </p:clrMapOvr>
  <p:transition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4D272C-6970-ACAB-0DA8-BADED244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138E8-3F3E-4DC5-A5FA-50868B94627A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7E16902D-E923-3D51-E89F-34E330E1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5687" y="6547830"/>
            <a:ext cx="4870448" cy="3024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E63A-C9D5-4485-2F4B-3FF3690FDFA2}"/>
              </a:ext>
            </a:extLst>
          </p:cNvPr>
          <p:cNvSpPr/>
          <p:nvPr userDrawn="1"/>
        </p:nvSpPr>
        <p:spPr bwMode="auto">
          <a:xfrm>
            <a:off x="0" y="0"/>
            <a:ext cx="12192127" cy="516457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AA8C9C3-3F5F-AA60-2C47-65E5BD1C69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9610" y="-17056"/>
            <a:ext cx="6952388" cy="5799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EEB5A1-A7B4-4B53-2AC4-6CED95F81A4B}"/>
              </a:ext>
            </a:extLst>
          </p:cNvPr>
          <p:cNvSpPr/>
          <p:nvPr userDrawn="1"/>
        </p:nvSpPr>
        <p:spPr bwMode="auto">
          <a:xfrm>
            <a:off x="3" y="5133340"/>
            <a:ext cx="12191998" cy="1724660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sp>
        <p:nvSpPr>
          <p:cNvPr id="8" name="Footer_page number">
            <a:extLst>
              <a:ext uri="{FF2B5EF4-FFF2-40B4-BE49-F238E27FC236}">
                <a16:creationId xmlns:a16="http://schemas.microsoft.com/office/drawing/2014/main" id="{F688EC80-3584-768D-AB38-C443D6D72A95}"/>
              </a:ext>
            </a:extLst>
          </p:cNvPr>
          <p:cNvSpPr txBox="1">
            <a:spLocks/>
          </p:cNvSpPr>
          <p:nvPr userDrawn="1"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ooter_copyright">
            <a:extLst>
              <a:ext uri="{FF2B5EF4-FFF2-40B4-BE49-F238E27FC236}">
                <a16:creationId xmlns:a16="http://schemas.microsoft.com/office/drawing/2014/main" id="{31895DC2-6838-174D-874E-1992EF930928}"/>
              </a:ext>
            </a:extLst>
          </p:cNvPr>
          <p:cNvSpPr txBox="1">
            <a:spLocks/>
          </p:cNvSpPr>
          <p:nvPr userDrawn="1"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>
                <a:solidFill>
                  <a:schemeClr val="tx1"/>
                </a:solidFill>
              </a:rPr>
              <a:t>©2024 Check Point Software Technologies</a:t>
            </a:r>
            <a:r>
              <a:rPr lang="en-US" sz="900" kern="0" baseline="0">
                <a:solidFill>
                  <a:schemeClr val="tx1"/>
                </a:solidFill>
              </a:rPr>
              <a:t> </a:t>
            </a:r>
            <a:r>
              <a:rPr lang="en-US" sz="900" kern="0">
                <a:solidFill>
                  <a:schemeClr val="tx1"/>
                </a:solidFill>
              </a:rPr>
              <a:t>Ltd. </a:t>
            </a:r>
          </a:p>
        </p:txBody>
      </p:sp>
      <p:sp>
        <p:nvSpPr>
          <p:cNvPr id="11" name="Section title">
            <a:extLst>
              <a:ext uri="{FF2B5EF4-FFF2-40B4-BE49-F238E27FC236}">
                <a16:creationId xmlns:a16="http://schemas.microsoft.com/office/drawing/2014/main" id="{225A5AE6-72C7-6865-9D85-1258F5FB69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298238" y="2221617"/>
            <a:ext cx="5306154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topic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D47888-900E-7707-D131-26217B548B65}"/>
              </a:ext>
            </a:extLst>
          </p:cNvPr>
          <p:cNvSpPr/>
          <p:nvPr userDrawn="1"/>
        </p:nvSpPr>
        <p:spPr bwMode="auto">
          <a:xfrm>
            <a:off x="1371957" y="35"/>
            <a:ext cx="1380752" cy="145038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sp>
        <p:nvSpPr>
          <p:cNvPr id="13" name="Section number">
            <a:extLst>
              <a:ext uri="{FF2B5EF4-FFF2-40B4-BE49-F238E27FC236}">
                <a16:creationId xmlns:a16="http://schemas.microsoft.com/office/drawing/2014/main" id="{CA43B916-9E9D-BE82-364A-66392F145C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1421978" y="562710"/>
            <a:ext cx="2621933" cy="1230923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9600" b="0" i="0" u="none" strike="noStrike" cap="all" spc="200" baseline="0" dirty="0" smtClean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310875805"/>
      </p:ext>
    </p:extLst>
  </p:cSld>
  <p:clrMapOvr>
    <a:masterClrMapping/>
  </p:clrMapOvr>
  <p:transition>
    <p:fade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D51B80C-F5BB-FC23-EAE5-35EBFEC5070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-866920" y="6587432"/>
            <a:ext cx="832780" cy="270568"/>
          </a:xfrm>
        </p:spPr>
        <p:txBody>
          <a:bodyPr/>
          <a:lstStyle>
            <a:lvl1pPr>
              <a:defRPr sz="1000"/>
            </a:lvl1pPr>
          </a:lstStyle>
          <a:p>
            <a:fld id="{BB2BF5F8-5699-4CD8-92B3-08B1AE312C19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FAE8BA-6D5F-1567-56D3-0B961B3FF122}"/>
              </a:ext>
            </a:extLst>
          </p:cNvPr>
          <p:cNvSpPr/>
          <p:nvPr userDrawn="1"/>
        </p:nvSpPr>
        <p:spPr bwMode="auto">
          <a:xfrm>
            <a:off x="3" y="0"/>
            <a:ext cx="12191998" cy="6858000"/>
          </a:xfrm>
          <a:prstGeom prst="rect">
            <a:avLst/>
          </a:prstGeom>
          <a:solidFill>
            <a:srgbClr val="F2F2F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2B8EF3D6-47A1-87C6-E2A1-C5F727199E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9610" y="-17056"/>
            <a:ext cx="6952388" cy="57994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232C3F-A940-A254-AC72-D9E79CBF6925}"/>
              </a:ext>
            </a:extLst>
          </p:cNvPr>
          <p:cNvSpPr/>
          <p:nvPr userDrawn="1"/>
        </p:nvSpPr>
        <p:spPr bwMode="auto">
          <a:xfrm>
            <a:off x="3" y="5133340"/>
            <a:ext cx="12191998" cy="1724660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3660C6-8D47-9620-F023-B7818201F3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9760" y="6552097"/>
            <a:ext cx="1001939" cy="224225"/>
          </a:xfrm>
          <a:prstGeom prst="rect">
            <a:avLst/>
          </a:prstGeom>
        </p:spPr>
      </p:pic>
      <p:sp>
        <p:nvSpPr>
          <p:cNvPr id="4" name="Section title">
            <a:extLst>
              <a:ext uri="{FF2B5EF4-FFF2-40B4-BE49-F238E27FC236}">
                <a16:creationId xmlns:a16="http://schemas.microsoft.com/office/drawing/2014/main" id="{94C35F47-6BCB-665D-9C96-39716CFB2E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298238" y="2221617"/>
            <a:ext cx="5306154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none" baseline="0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topic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B5881-7CA9-C17C-CDA5-75EE97C9E8B9}"/>
              </a:ext>
            </a:extLst>
          </p:cNvPr>
          <p:cNvSpPr/>
          <p:nvPr userDrawn="1"/>
        </p:nvSpPr>
        <p:spPr bwMode="auto">
          <a:xfrm>
            <a:off x="1371957" y="35"/>
            <a:ext cx="1380752" cy="145038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sp>
        <p:nvSpPr>
          <p:cNvPr id="7" name="Section number">
            <a:extLst>
              <a:ext uri="{FF2B5EF4-FFF2-40B4-BE49-F238E27FC236}">
                <a16:creationId xmlns:a16="http://schemas.microsoft.com/office/drawing/2014/main" id="{D1D3418C-4885-8D40-60B1-91586595CE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1421978" y="562710"/>
            <a:ext cx="2621933" cy="1230923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9600" b="0" i="0" u="none" strike="noStrike" cap="all" spc="200" baseline="0" dirty="0" smtClean="0">
                <a:solidFill>
                  <a:schemeClr val="tx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/>
              <a:t>00</a:t>
            </a:r>
          </a:p>
        </p:txBody>
      </p:sp>
      <p:sp>
        <p:nvSpPr>
          <p:cNvPr id="3" name="Footer_page number">
            <a:extLst>
              <a:ext uri="{FF2B5EF4-FFF2-40B4-BE49-F238E27FC236}">
                <a16:creationId xmlns:a16="http://schemas.microsoft.com/office/drawing/2014/main" id="{D2D18051-C468-0CB2-4A04-82811621DB1C}"/>
              </a:ext>
            </a:extLst>
          </p:cNvPr>
          <p:cNvSpPr txBox="1">
            <a:spLocks/>
          </p:cNvSpPr>
          <p:nvPr userDrawn="1"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_copyright">
            <a:extLst>
              <a:ext uri="{FF2B5EF4-FFF2-40B4-BE49-F238E27FC236}">
                <a16:creationId xmlns:a16="http://schemas.microsoft.com/office/drawing/2014/main" id="{F0D1DE06-2991-8F06-85B7-3DF29372C328}"/>
              </a:ext>
            </a:extLst>
          </p:cNvPr>
          <p:cNvSpPr txBox="1">
            <a:spLocks/>
          </p:cNvSpPr>
          <p:nvPr userDrawn="1"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>
                <a:solidFill>
                  <a:schemeClr val="tx1">
                    <a:lumMod val="65000"/>
                    <a:lumOff val="35000"/>
                  </a:schemeClr>
                </a:solidFill>
              </a:rPr>
              <a:t>©2024 Check Point Software Technologies</a:t>
            </a:r>
            <a:r>
              <a:rPr lang="en-US" sz="900" kern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kern="0">
                <a:solidFill>
                  <a:schemeClr val="tx1">
                    <a:lumMod val="65000"/>
                    <a:lumOff val="35000"/>
                  </a:schemeClr>
                </a:solidFill>
              </a:rPr>
              <a:t>Ltd. </a:t>
            </a:r>
          </a:p>
        </p:txBody>
      </p:sp>
      <p:sp>
        <p:nvSpPr>
          <p:cNvPr id="5" name="Footer Placeholder 1" hidden="1">
            <a:extLst>
              <a:ext uri="{FF2B5EF4-FFF2-40B4-BE49-F238E27FC236}">
                <a16:creationId xmlns:a16="http://schemas.microsoft.com/office/drawing/2014/main" id="{86EC48B6-D3CB-651C-6912-A1062087C9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75289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139A3D-655A-3403-3D27-C6F62A592F4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888562" y="6663575"/>
            <a:ext cx="810337" cy="212474"/>
          </a:xfrm>
        </p:spPr>
        <p:txBody>
          <a:bodyPr/>
          <a:lstStyle>
            <a:lvl1pPr>
              <a:defRPr sz="1000"/>
            </a:lvl1pPr>
          </a:lstStyle>
          <a:p>
            <a:fld id="{5F9AC74C-80F2-4E8E-ACEF-DFE6E39E6CD0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5" name="Slide Title"/>
          <p:cNvSpPr>
            <a:spLocks noGrp="1"/>
          </p:cNvSpPr>
          <p:nvPr>
            <p:ph type="title"/>
          </p:nvPr>
        </p:nvSpPr>
        <p:spPr>
          <a:xfrm>
            <a:off x="583995" y="460552"/>
            <a:ext cx="11040486" cy="91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Bullet text_left"/>
          <p:cNvSpPr>
            <a:spLocks noGrp="1"/>
          </p:cNvSpPr>
          <p:nvPr>
            <p:ph sz="half" idx="2"/>
          </p:nvPr>
        </p:nvSpPr>
        <p:spPr>
          <a:xfrm>
            <a:off x="583994" y="1525588"/>
            <a:ext cx="5121974" cy="453338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228600" indent="-228600">
              <a:lnSpc>
                <a:spcPct val="95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75488" indent="-228600">
              <a:lnSpc>
                <a:spcPct val="95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704088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5256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Bullet text_left"/>
          <p:cNvSpPr>
            <a:spLocks noGrp="1"/>
          </p:cNvSpPr>
          <p:nvPr>
            <p:ph sz="half" idx="12"/>
          </p:nvPr>
        </p:nvSpPr>
        <p:spPr>
          <a:xfrm>
            <a:off x="6502506" y="1525588"/>
            <a:ext cx="5121974" cy="4533380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228600" indent="-228600">
              <a:lnSpc>
                <a:spcPct val="95000"/>
              </a:lnSpc>
              <a:spcBef>
                <a:spcPts val="1000"/>
              </a:spcBef>
              <a:buClr>
                <a:schemeClr val="bg1">
                  <a:lumMod val="65000"/>
                </a:schemeClr>
              </a:buClr>
              <a:buSzPct val="85000"/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75488" indent="-228600">
              <a:lnSpc>
                <a:spcPct val="95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704088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05256" indent="-155448">
              <a:lnSpc>
                <a:spcPct val="95000"/>
              </a:lnSpc>
              <a:spcBef>
                <a:spcPts val="8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E205C02C-A1B1-E783-012A-781A26356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07344"/>
      </p:ext>
    </p:extLst>
  </p:cSld>
  <p:clrMapOvr>
    <a:masterClrMapping/>
  </p:clrMapOvr>
  <p:transition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7D6D70-18E7-C67D-3A7F-D590FDEDF6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510" y="10523"/>
            <a:ext cx="7161489" cy="518859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2B7F-A024-0775-30B5-646BAB1CEF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37982" y="6543259"/>
            <a:ext cx="765775" cy="248568"/>
          </a:xfrm>
        </p:spPr>
        <p:txBody>
          <a:bodyPr/>
          <a:lstStyle>
            <a:lvl1pPr>
              <a:defRPr sz="1000"/>
            </a:lvl1pPr>
          </a:lstStyle>
          <a:p>
            <a:fld id="{C49ADE69-7311-4F7C-A03F-D6392DE46795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tx2"/>
                </a:solidFill>
                <a:latin typeface="DIN Pro" panose="020B05040202010101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 hidden="1">
            <a:extLst>
              <a:ext uri="{FF2B5EF4-FFF2-40B4-BE49-F238E27FC236}">
                <a16:creationId xmlns:a16="http://schemas.microsoft.com/office/drawing/2014/main" id="{757E8A18-088D-03A8-2359-6712EF2D6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688434"/>
      </p:ext>
    </p:extLst>
  </p:cSld>
  <p:clrMapOvr>
    <a:masterClrMapping/>
  </p:clrMapOvr>
  <p:transition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37852-1478-E438-FB6D-6E83294A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94580" y="6590967"/>
            <a:ext cx="894581" cy="254700"/>
          </a:xfrm>
        </p:spPr>
        <p:txBody>
          <a:bodyPr/>
          <a:lstStyle>
            <a:lvl1pPr>
              <a:defRPr sz="1000"/>
            </a:lvl1pPr>
          </a:lstStyle>
          <a:p>
            <a:fld id="{590B26D7-704E-4F90-A848-4574D5434438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3" name="Footer Placeholder 1" hidden="1">
            <a:extLst>
              <a:ext uri="{FF2B5EF4-FFF2-40B4-BE49-F238E27FC236}">
                <a16:creationId xmlns:a16="http://schemas.microsoft.com/office/drawing/2014/main" id="{96E57716-7F3A-D1B0-A16D-DAA14B97A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9E99F7-09FB-9538-08CE-4495E3545A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510" y="10523"/>
            <a:ext cx="7161489" cy="518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0810"/>
      </p:ext>
    </p:extLst>
  </p:cSld>
  <p:clrMapOvr>
    <a:masterClrMapping/>
  </p:clrMapOvr>
  <p:transition>
    <p:fad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+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BBBA89-C5BC-6A0A-B6A1-1FBC40A7307A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-906614" y="6602998"/>
            <a:ext cx="804320" cy="242669"/>
          </a:xfrm>
        </p:spPr>
        <p:txBody>
          <a:bodyPr/>
          <a:lstStyle>
            <a:lvl1pPr>
              <a:defRPr sz="1000"/>
            </a:lvl1pPr>
          </a:lstStyle>
          <a:p>
            <a:fld id="{7A6D5008-0D18-42F1-A3AD-6696F0E8021C}" type="datetimeFigureOut">
              <a:rPr lang="en-US" smtClean="0"/>
              <a:pPr/>
              <a:t>23-Oct-24</a:t>
            </a:fld>
            <a:endParaRPr lang="en-US"/>
          </a:p>
        </p:txBody>
      </p:sp>
      <p:grpSp>
        <p:nvGrpSpPr>
          <p:cNvPr id="5" name="Pink Background"/>
          <p:cNvGrpSpPr/>
          <p:nvPr userDrawn="1"/>
        </p:nvGrpSpPr>
        <p:grpSpPr>
          <a:xfrm>
            <a:off x="5931175" y="1639737"/>
            <a:ext cx="6260825" cy="3807666"/>
            <a:chOff x="6127749" y="1639737"/>
            <a:chExt cx="5344256" cy="3783164"/>
          </a:xfrm>
        </p:grpSpPr>
        <p:sp>
          <p:nvSpPr>
            <p:cNvPr id="6" name="Pink: 43%"/>
            <p:cNvSpPr/>
            <p:nvPr userDrawn="1"/>
          </p:nvSpPr>
          <p:spPr bwMode="gray">
            <a:xfrm>
              <a:off x="11365581" y="1639737"/>
              <a:ext cx="106424" cy="3783164"/>
            </a:xfrm>
            <a:prstGeom prst="rect">
              <a:avLst/>
            </a:prstGeom>
            <a:solidFill>
              <a:schemeClr val="accent3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600"/>
                </a:spcBef>
                <a:spcAft>
                  <a:spcPts val="0"/>
                </a:spcAft>
                <a:buSzPct val="115000"/>
              </a:pPr>
              <a:endParaRPr lang="en-US" sz="3200">
                <a:latin typeface="+mn-lt"/>
              </a:endParaRPr>
            </a:p>
          </p:txBody>
        </p:sp>
        <p:sp>
          <p:nvSpPr>
            <p:cNvPr id="7" name="Background pink"/>
            <p:cNvSpPr/>
            <p:nvPr userDrawn="1"/>
          </p:nvSpPr>
          <p:spPr bwMode="auto">
            <a:xfrm>
              <a:off x="6127749" y="1639737"/>
              <a:ext cx="5237832" cy="3783164"/>
            </a:xfrm>
            <a:prstGeom prst="rect">
              <a:avLst/>
            </a:prstGeom>
            <a:solidFill>
              <a:schemeClr val="tx2"/>
            </a:soli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121899" tIns="60949" rIns="121899" bIns="60949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600"/>
                </a:spcBef>
                <a:spcAft>
                  <a:spcPts val="0"/>
                </a:spcAft>
                <a:buSzPct val="115000"/>
              </a:pPr>
              <a:endParaRPr lang="en-US" sz="3200">
                <a:latin typeface="+mn-lt"/>
              </a:endParaRPr>
            </a:p>
          </p:txBody>
        </p:sp>
      </p:grpSp>
      <p:sp>
        <p:nvSpPr>
          <p:cNvPr id="8" name="Credit text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479757" y="4736592"/>
            <a:ext cx="4397134" cy="338328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Source Name</a:t>
            </a:r>
          </a:p>
        </p:txBody>
      </p:sp>
      <p:sp>
        <p:nvSpPr>
          <p:cNvPr id="9" name="Quote text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319949" y="2011681"/>
            <a:ext cx="4564247" cy="2440001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152345" indent="-152345" algn="l" defTabSz="1218732" rtl="0" eaLnBrk="1" latinLnBrk="0" hangingPunct="1">
              <a:lnSpc>
                <a:spcPct val="95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52345" indent="-152345" algn="l" defTabSz="1218732" rtl="0" eaLnBrk="1" latinLnBrk="0" hangingPunct="1">
              <a:defRPr lang="en-US" sz="2700" kern="1200" dirty="0" smtClean="0">
                <a:solidFill>
                  <a:schemeClr val="accent2"/>
                </a:solidFill>
                <a:latin typeface="Arial" pitchFamily="2" charset="0"/>
                <a:ea typeface="+mn-ea"/>
                <a:cs typeface="+mn-cs"/>
              </a:defRPr>
            </a:lvl2pPr>
            <a:lvl3pPr marL="152345" indent="-152345" algn="l" defTabSz="1218732" rtl="0" eaLnBrk="1" latinLnBrk="0" hangingPunct="1">
              <a:defRPr lang="en-US" sz="2700" kern="1200" dirty="0" smtClean="0">
                <a:solidFill>
                  <a:schemeClr val="accent2"/>
                </a:solidFill>
                <a:latin typeface="Arial" pitchFamily="2" charset="0"/>
                <a:ea typeface="+mn-ea"/>
                <a:cs typeface="+mn-cs"/>
              </a:defRPr>
            </a:lvl3pPr>
            <a:lvl4pPr marL="152345" indent="-152345" algn="l" defTabSz="1218732" rtl="0" eaLnBrk="1" latinLnBrk="0" hangingPunct="1">
              <a:defRPr lang="en-US" sz="2700" kern="1200" dirty="0" smtClean="0">
                <a:solidFill>
                  <a:schemeClr val="accent2"/>
                </a:solidFill>
                <a:latin typeface="Arial" pitchFamily="2" charset="0"/>
                <a:ea typeface="+mn-ea"/>
                <a:cs typeface="+mn-cs"/>
              </a:defRPr>
            </a:lvl4pPr>
            <a:lvl5pPr marL="152345" indent="-152345" algn="l" defTabSz="1218732" rtl="0" eaLnBrk="1" latinLnBrk="0" hangingPunct="1">
              <a:defRPr lang="en-US" sz="2700" kern="1200" dirty="0" smtClean="0">
                <a:solidFill>
                  <a:schemeClr val="accent2"/>
                </a:solidFill>
                <a:latin typeface="Arial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add quote</a:t>
            </a:r>
          </a:p>
        </p:txBody>
      </p:sp>
      <p:sp>
        <p:nvSpPr>
          <p:cNvPr id="10" name="Slide Title"/>
          <p:cNvSpPr>
            <a:spLocks noGrp="1"/>
          </p:cNvSpPr>
          <p:nvPr>
            <p:ph type="title"/>
          </p:nvPr>
        </p:nvSpPr>
        <p:spPr>
          <a:xfrm>
            <a:off x="583994" y="460552"/>
            <a:ext cx="11096183" cy="91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Bullet text"/>
          <p:cNvSpPr>
            <a:spLocks noGrp="1"/>
          </p:cNvSpPr>
          <p:nvPr>
            <p:ph type="body" sz="quarter" idx="16"/>
          </p:nvPr>
        </p:nvSpPr>
        <p:spPr>
          <a:xfrm>
            <a:off x="583995" y="1639738"/>
            <a:ext cx="5075330" cy="3783163"/>
          </a:xfrm>
          <a:prstGeom prst="rect">
            <a:avLst/>
          </a:prstGeom>
        </p:spPr>
        <p:txBody>
          <a:bodyPr>
            <a:noAutofit/>
          </a:bodyPr>
          <a:lstStyle>
            <a:lvl1pPr marL="224327" indent="-224327">
              <a:lnSpc>
                <a:spcPct val="95000"/>
              </a:lnSpc>
              <a:buClr>
                <a:schemeClr val="bg1">
                  <a:lumMod val="65000"/>
                </a:schemeClr>
              </a:buClr>
              <a:buSzPct val="85000"/>
              <a:buFont typeface="Calibri" panose="020F050202020403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458788" indent="-228600">
              <a:lnSpc>
                <a:spcPct val="95000"/>
              </a:lnSpc>
              <a:buFont typeface="Calibri" panose="020F0502020204030204" pitchFamily="34" charset="0"/>
              <a:buChar char="−"/>
              <a:defRPr sz="2000">
                <a:solidFill>
                  <a:schemeClr val="bg1"/>
                </a:solidFill>
              </a:defRPr>
            </a:lvl2pPr>
            <a:lvl3pPr>
              <a:defRPr sz="2100"/>
            </a:lvl3pPr>
            <a:lvl4pPr>
              <a:defRPr sz="19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DB09AC2B-5D5A-907D-1386-4D1B1DB523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28456"/>
      </p:ext>
    </p:extLst>
  </p:cSld>
  <p:clrMapOvr>
    <a:masterClrMapping/>
  </p:clrMapOvr>
  <p:transition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5FBC5-348F-7035-D37D-55C7BC782212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899235" y="6608154"/>
            <a:ext cx="851097" cy="249847"/>
          </a:xfrm>
        </p:spPr>
        <p:txBody>
          <a:bodyPr/>
          <a:lstStyle>
            <a:lvl1pPr>
              <a:defRPr sz="1000"/>
            </a:lvl1pPr>
          </a:lstStyle>
          <a:p>
            <a:fld id="{EEA5290E-1B66-4E51-B03D-5D94E5D5B2FF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7" name="Key points"/>
          <p:cNvSpPr>
            <a:spLocks noGrp="1"/>
          </p:cNvSpPr>
          <p:nvPr>
            <p:ph type="body" sz="quarter" idx="12"/>
          </p:nvPr>
        </p:nvSpPr>
        <p:spPr>
          <a:xfrm>
            <a:off x="5160643" y="750518"/>
            <a:ext cx="6448594" cy="4443814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marL="320040" indent="-320040">
              <a:lnSpc>
                <a:spcPct val="95000"/>
              </a:lnSpc>
              <a:buClr>
                <a:schemeClr val="bg1">
                  <a:lumMod val="65000"/>
                </a:schemeClr>
              </a:buClr>
              <a:buSzPct val="85000"/>
              <a:buFont typeface="Calibri" panose="020F0502020204030204" pitchFamily="34" charset="0"/>
              <a:buChar char="•"/>
              <a:defRPr sz="2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67512" indent="-237744">
              <a:lnSpc>
                <a:spcPct val="95000"/>
              </a:lnSpc>
              <a:buClr>
                <a:schemeClr val="bg1">
                  <a:lumMod val="65000"/>
                </a:schemeClr>
              </a:buCl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700"/>
            </a:lvl3pPr>
            <a:lvl4pPr>
              <a:defRPr sz="2700"/>
            </a:lvl4pPr>
            <a:lvl5pPr>
              <a:defRPr sz="2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Slide Title"/>
          <p:cNvSpPr>
            <a:spLocks noGrp="1"/>
          </p:cNvSpPr>
          <p:nvPr>
            <p:ph type="title" hasCustomPrompt="1"/>
          </p:nvPr>
        </p:nvSpPr>
        <p:spPr>
          <a:xfrm>
            <a:off x="368396" y="1299159"/>
            <a:ext cx="3373044" cy="3020519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r" defTabSz="1218783" rtl="0" eaLnBrk="1" latinLnBrk="0" hangingPunct="1"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Font typeface="Arial" pitchFamily="2" charset="0"/>
              <a:buNone/>
              <a:defRPr lang="en-US" sz="4000" b="1" kern="1200" spc="0" baseline="0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summary</a:t>
            </a:r>
          </a:p>
        </p:txBody>
      </p:sp>
      <p:sp>
        <p:nvSpPr>
          <p:cNvPr id="3" name="Footer_page number">
            <a:extLst>
              <a:ext uri="{FF2B5EF4-FFF2-40B4-BE49-F238E27FC236}">
                <a16:creationId xmlns:a16="http://schemas.microsoft.com/office/drawing/2014/main" id="{E1E5119B-1A43-D1FD-258A-51E76F9E88AF}"/>
              </a:ext>
            </a:extLst>
          </p:cNvPr>
          <p:cNvSpPr txBox="1">
            <a:spLocks/>
          </p:cNvSpPr>
          <p:nvPr userDrawn="1"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rgbClr val="8A8A8A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>
              <a:solidFill>
                <a:srgbClr val="8A8A8A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Footer_copyright">
            <a:extLst>
              <a:ext uri="{FF2B5EF4-FFF2-40B4-BE49-F238E27FC236}">
                <a16:creationId xmlns:a16="http://schemas.microsoft.com/office/drawing/2014/main" id="{EEB9ACA3-0DA4-412B-1A6F-D1C9499B0166}"/>
              </a:ext>
            </a:extLst>
          </p:cNvPr>
          <p:cNvSpPr txBox="1">
            <a:spLocks/>
          </p:cNvSpPr>
          <p:nvPr userDrawn="1"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>
                <a:solidFill>
                  <a:schemeClr val="bg1">
                    <a:lumMod val="50000"/>
                  </a:schemeClr>
                </a:solidFill>
              </a:rPr>
              <a:t>©2024 Check Point Software Technologies</a:t>
            </a:r>
            <a:r>
              <a:rPr lang="en-US" sz="900" kern="0" baseline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kern="0">
                <a:solidFill>
                  <a:schemeClr val="bg1">
                    <a:lumMod val="50000"/>
                  </a:schemeClr>
                </a:solidFill>
              </a:rPr>
              <a:t>Ltd. </a:t>
            </a:r>
          </a:p>
        </p:txBody>
      </p:sp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F0AC44CF-A4D8-FC8F-AF14-F929B82AF7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82392-510E-B9C4-BB1D-A569991E2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510" y="10522"/>
            <a:ext cx="7161489" cy="5188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47144"/>
      </p:ext>
    </p:extLst>
  </p:cSld>
  <p:clrMapOvr>
    <a:masterClrMapping/>
  </p:clrMapOvr>
  <p:transition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51C341-D98C-EBB0-E1EF-0A9BCA8514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016933" y="6607268"/>
            <a:ext cx="962527" cy="242971"/>
          </a:xfrm>
        </p:spPr>
        <p:txBody>
          <a:bodyPr/>
          <a:lstStyle>
            <a:lvl1pPr algn="r">
              <a:defRPr sz="1000"/>
            </a:lvl1pPr>
          </a:lstStyle>
          <a:p>
            <a:fld id="{285138E8-3F3E-4DC5-A5FA-50868B94627A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4E9A6B6E-4E37-C35A-C0BA-39F10755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5687" y="6547830"/>
            <a:ext cx="4870448" cy="3024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990C85-F458-E2F9-5E1E-AB8C27D2C2DA}"/>
              </a:ext>
            </a:extLst>
          </p:cNvPr>
          <p:cNvSpPr/>
          <p:nvPr userDrawn="1"/>
        </p:nvSpPr>
        <p:spPr bwMode="auto">
          <a:xfrm>
            <a:off x="0" y="-20250"/>
            <a:ext cx="12192127" cy="5164572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CB010CA-D444-5E35-C759-826236D4D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9610" y="-17056"/>
            <a:ext cx="6952388" cy="57994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E3F108-155A-3655-5290-0102A4DC658D}"/>
              </a:ext>
            </a:extLst>
          </p:cNvPr>
          <p:cNvSpPr/>
          <p:nvPr userDrawn="1"/>
        </p:nvSpPr>
        <p:spPr bwMode="auto">
          <a:xfrm>
            <a:off x="3" y="5144322"/>
            <a:ext cx="12191998" cy="1724660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sp>
        <p:nvSpPr>
          <p:cNvPr id="8" name="Sub-title">
            <a:extLst>
              <a:ext uri="{FF2B5EF4-FFF2-40B4-BE49-F238E27FC236}">
                <a16:creationId xmlns:a16="http://schemas.microsoft.com/office/drawing/2014/main" id="{0DFC8182-EEC0-D764-841D-D8D621620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082" y="3095722"/>
            <a:ext cx="6879398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687" indent="0">
              <a:buNone/>
              <a:defRPr/>
            </a:lvl2pPr>
            <a:lvl3pPr marL="759622" indent="0">
              <a:buNone/>
              <a:defRPr/>
            </a:lvl3pPr>
            <a:lvl4pPr marL="918321" indent="0">
              <a:buNone/>
              <a:defRPr/>
            </a:lvl4pPr>
            <a:lvl5pPr marL="1068552" indent="0">
              <a:buNone/>
              <a:defRPr/>
            </a:lvl5pPr>
          </a:lstStyle>
          <a:p>
            <a:pPr lvl="0"/>
            <a:r>
              <a:rPr lang="en-GB"/>
              <a:t>Presentation Subtitle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53F63D12-D4AB-64A1-18D4-A26127734A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6083" y="1823170"/>
            <a:ext cx="6884088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/>
              <a:t>Thank you!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9E223D7-8848-7625-33CB-FD6CE7F3C2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50" y="554965"/>
            <a:ext cx="2286595" cy="47988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8D86ACF-87DA-39F1-A67B-3989E8028C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6435" y="5782431"/>
            <a:ext cx="2747837" cy="1172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885C4A-6F56-F9FA-A54A-82DE297134C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900" y="-15240"/>
            <a:ext cx="2082939" cy="20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53117"/>
      </p:ext>
    </p:extLst>
  </p:cSld>
  <p:clrMapOvr>
    <a:masterClrMapping/>
  </p:clrMapOvr>
  <p:transition>
    <p:fade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opic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4DC4A3-CF92-1ED7-C6EE-4D6A7D66FCBF}"/>
              </a:ext>
            </a:extLst>
          </p:cNvPr>
          <p:cNvSpPr/>
          <p:nvPr userDrawn="1"/>
        </p:nvSpPr>
        <p:spPr bwMode="auto">
          <a:xfrm>
            <a:off x="-127" y="35"/>
            <a:ext cx="12192127" cy="6858000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err="1">
              <a:latin typeface="+mn-lt"/>
            </a:endParaRPr>
          </a:p>
        </p:txBody>
      </p:sp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ection title">
            <a:extLst>
              <a:ext uri="{FF2B5EF4-FFF2-40B4-BE49-F238E27FC236}">
                <a16:creationId xmlns:a16="http://schemas.microsoft.com/office/drawing/2014/main" id="{61EEC825-4FAB-346A-208A-7C3416BF3C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298238" y="2221617"/>
            <a:ext cx="5306154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DIN Pro" panose="020B0504020201010104" pitchFamily="34" charset="0"/>
                <a:ea typeface="DIN Pro" panose="020B05040202010101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topic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79F268-494C-1120-D6D7-A70A92F1F60D}"/>
              </a:ext>
            </a:extLst>
          </p:cNvPr>
          <p:cNvSpPr/>
          <p:nvPr userDrawn="1"/>
        </p:nvSpPr>
        <p:spPr bwMode="auto">
          <a:xfrm>
            <a:off x="1371957" y="35"/>
            <a:ext cx="1380752" cy="145038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err="1">
              <a:latin typeface="+mn-lt"/>
            </a:endParaRPr>
          </a:p>
        </p:txBody>
      </p:sp>
      <p:sp>
        <p:nvSpPr>
          <p:cNvPr id="6" name="Section number">
            <a:extLst>
              <a:ext uri="{FF2B5EF4-FFF2-40B4-BE49-F238E27FC236}">
                <a16:creationId xmlns:a16="http://schemas.microsoft.com/office/drawing/2014/main" id="{782D38C6-F5ED-C8BF-0A23-873AF3F927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1421978" y="562710"/>
            <a:ext cx="2621933" cy="1230923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9600" b="0" i="0" u="none" strike="noStrike" cap="all" spc="200" baseline="0" dirty="0" smtClean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/>
              <a:t>00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5F7126-F1C2-4618-B671-CEB3A56E363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D4FB0D-A8E2-42C5-9056-AB424206DE1E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134372689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DIN Pro" panose="020B05040202010101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249048-B370-4704-B244-32E689E72D8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521FBC0-C187-4CB0-89BB-CD5E6DBEC3F9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48034125"/>
      </p:ext>
    </p:extLst>
  </p:cSld>
  <p:clrMapOvr>
    <a:masterClrMapping/>
  </p:clrMapOvr>
  <p:transition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4DC4A3-CF92-1ED7-C6EE-4D6A7D66FCBF}"/>
              </a:ext>
            </a:extLst>
          </p:cNvPr>
          <p:cNvSpPr/>
          <p:nvPr userDrawn="1"/>
        </p:nvSpPr>
        <p:spPr bwMode="auto">
          <a:xfrm>
            <a:off x="0" y="0"/>
            <a:ext cx="12192127" cy="516457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DA00F9A-9616-6910-E6D0-D96153E63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9610" y="-17056"/>
            <a:ext cx="6952388" cy="57994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F30224-DB77-8D36-E812-02CF5C8D9AE8}"/>
              </a:ext>
            </a:extLst>
          </p:cNvPr>
          <p:cNvSpPr/>
          <p:nvPr userDrawn="1"/>
        </p:nvSpPr>
        <p:spPr bwMode="auto">
          <a:xfrm>
            <a:off x="3" y="5133340"/>
            <a:ext cx="12191998" cy="1724660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_page number">
            <a:extLst>
              <a:ext uri="{FF2B5EF4-FFF2-40B4-BE49-F238E27FC236}">
                <a16:creationId xmlns:a16="http://schemas.microsoft.com/office/drawing/2014/main" id="{77E68BC6-0991-4CDD-33A8-7A576967E072}"/>
              </a:ext>
            </a:extLst>
          </p:cNvPr>
          <p:cNvSpPr txBox="1">
            <a:spLocks/>
          </p:cNvSpPr>
          <p:nvPr userDrawn="1"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931" tIns="60965" rIns="121931" bIns="60965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ooter_copyright">
            <a:extLst>
              <a:ext uri="{FF2B5EF4-FFF2-40B4-BE49-F238E27FC236}">
                <a16:creationId xmlns:a16="http://schemas.microsoft.com/office/drawing/2014/main" id="{6BE2CD37-0D27-30C2-A993-907953BE4CBB}"/>
              </a:ext>
            </a:extLst>
          </p:cNvPr>
          <p:cNvSpPr txBox="1">
            <a:spLocks/>
          </p:cNvSpPr>
          <p:nvPr userDrawn="1"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931" tIns="60965" rIns="121931" bIns="60965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tx1"/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tx1"/>
                </a:solidFill>
              </a:rPr>
              <a:t> </a:t>
            </a:r>
            <a:r>
              <a:rPr lang="en-US" sz="900" kern="0" dirty="0">
                <a:solidFill>
                  <a:schemeClr val="tx1"/>
                </a:solidFill>
              </a:rPr>
              <a:t>Ltd.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13F26E-C3F3-361D-C41B-A2F507E15D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60" y="6552097"/>
            <a:ext cx="1001939" cy="224225"/>
          </a:xfrm>
          <a:prstGeom prst="rect">
            <a:avLst/>
          </a:prstGeom>
        </p:spPr>
      </p:pic>
      <p:sp>
        <p:nvSpPr>
          <p:cNvPr id="2" name="Section title">
            <a:extLst>
              <a:ext uri="{FF2B5EF4-FFF2-40B4-BE49-F238E27FC236}">
                <a16:creationId xmlns:a16="http://schemas.microsoft.com/office/drawing/2014/main" id="{61EEC825-4FAB-346A-208A-7C3416BF3C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298238" y="2221617"/>
            <a:ext cx="5306154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1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771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topic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79F268-494C-1120-D6D7-A70A92F1F60D}"/>
              </a:ext>
            </a:extLst>
          </p:cNvPr>
          <p:cNvSpPr/>
          <p:nvPr userDrawn="1"/>
        </p:nvSpPr>
        <p:spPr bwMode="auto">
          <a:xfrm>
            <a:off x="1371957" y="35"/>
            <a:ext cx="1380752" cy="145038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sp>
        <p:nvSpPr>
          <p:cNvPr id="6" name="Section number">
            <a:extLst>
              <a:ext uri="{FF2B5EF4-FFF2-40B4-BE49-F238E27FC236}">
                <a16:creationId xmlns:a16="http://schemas.microsoft.com/office/drawing/2014/main" id="{782D38C6-F5ED-C8BF-0A23-873AF3F927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1421978" y="562709"/>
            <a:ext cx="2621933" cy="1230923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9603" b="0" i="0" u="none" strike="noStrike" cap="all" spc="200" baseline="0" dirty="0" smtClean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  <a:sym typeface="Arial"/>
              </a:defRPr>
            </a:lvl1pPr>
            <a:lvl5pPr marL="1371771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dirty="0"/>
              <a:t>00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B1618-A335-47B5-2C75-A6A6C2AA909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FAFDA38-90A8-496D-80F3-695CEFEB0E08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50470975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361E9B-415E-1D98-E45A-419F81748D90}"/>
              </a:ext>
            </a:extLst>
          </p:cNvPr>
          <p:cNvSpPr/>
          <p:nvPr userDrawn="1"/>
        </p:nvSpPr>
        <p:spPr bwMode="auto">
          <a:xfrm>
            <a:off x="0" y="-20250"/>
            <a:ext cx="12192127" cy="5164572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err="1">
              <a:latin typeface="+mn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BB81B3-060C-D235-077D-FC8A8C1A6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9610" y="-17056"/>
            <a:ext cx="6952388" cy="57994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F5B1A4-B3B5-C9C7-087A-AB3118FFBDCC}"/>
              </a:ext>
            </a:extLst>
          </p:cNvPr>
          <p:cNvSpPr/>
          <p:nvPr userDrawn="1"/>
        </p:nvSpPr>
        <p:spPr bwMode="auto">
          <a:xfrm>
            <a:off x="3" y="5144322"/>
            <a:ext cx="12191998" cy="1724660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err="1">
              <a:latin typeface="+mn-lt"/>
            </a:endParaRPr>
          </a:p>
        </p:txBody>
      </p:sp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6082" y="3095722"/>
            <a:ext cx="6879398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DIN Pro" panose="020B0504020201010104" pitchFamily="34" charset="0"/>
                <a:cs typeface="Arial" panose="020B0604020202020204" pitchFamily="34" charset="0"/>
              </a:defRPr>
            </a:lvl1pPr>
            <a:lvl2pPr marL="541687" indent="0">
              <a:buNone/>
              <a:defRPr/>
            </a:lvl2pPr>
            <a:lvl3pPr marL="759622" indent="0">
              <a:buNone/>
              <a:defRPr/>
            </a:lvl3pPr>
            <a:lvl4pPr marL="918321" indent="0">
              <a:buNone/>
              <a:defRPr/>
            </a:lvl4pPr>
            <a:lvl5pPr marL="1068552" indent="0">
              <a:buNone/>
              <a:defRPr/>
            </a:lvl5pPr>
          </a:lstStyle>
          <a:p>
            <a:pPr lvl="0"/>
            <a:r>
              <a:rPr lang="en-GB"/>
              <a:t>Presentation Subtitle</a:t>
            </a:r>
          </a:p>
        </p:txBody>
      </p:sp>
      <p:sp>
        <p:nvSpPr>
          <p:cNvPr id="15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26083" y="1823170"/>
            <a:ext cx="6884088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DIN Pro" panose="020B0504020201010104" pitchFamily="34" charset="0"/>
                <a:ea typeface="DIN Pro" panose="020B05040202010101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/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F8BA6A-08BE-3998-5318-B956415A24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50" y="554965"/>
            <a:ext cx="2286595" cy="47988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6541478-620C-AC8A-9E0E-7CC340F2E1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6435" y="5782431"/>
            <a:ext cx="2747837" cy="11727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C258B-5057-DBFA-FD83-87A1884B9A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latin typeface="DIN Pro" panose="020B0504020201010104" pitchFamily="34" charset="0"/>
              </a:defRPr>
            </a:lvl1pPr>
          </a:lstStyle>
          <a:p>
            <a:fld id="{57492F19-7A83-49B5-AEC9-5A3A04359963}" type="datetimeFigureOut">
              <a:rPr lang="en-IL" smtClean="0"/>
              <a:pPr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86256070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Title"/>
          <p:cNvSpPr>
            <a:spLocks noGrp="1"/>
          </p:cNvSpPr>
          <p:nvPr>
            <p:ph type="title"/>
          </p:nvPr>
        </p:nvSpPr>
        <p:spPr>
          <a:xfrm>
            <a:off x="583995" y="460552"/>
            <a:ext cx="11025242" cy="91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Bullet text"/>
          <p:cNvSpPr>
            <a:spLocks noGrp="1" noChangeArrowheads="1"/>
          </p:cNvSpPr>
          <p:nvPr>
            <p:ph idx="1"/>
          </p:nvPr>
        </p:nvSpPr>
        <p:spPr bwMode="auto">
          <a:xfrm>
            <a:off x="583995" y="1534474"/>
            <a:ext cx="11025242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4pPr>
              <a:buClr>
                <a:schemeClr val="bg1">
                  <a:lumMod val="50000"/>
                </a:schemeClr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04BD51-F26C-266E-3480-13F3FC870F6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BCCA0CA-8B93-4E39-AA60-053A22280573}" type="datetimeFigureOut">
              <a:rPr lang="en-US" smtClean="0"/>
              <a:t>23-Oct-24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05970"/>
      </p:ext>
    </p:extLst>
  </p:cSld>
  <p:clrMapOvr>
    <a:masterClrMapping/>
  </p:clrMapOvr>
  <p:transition>
    <p:fade/>
  </p:transition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4FE4CC-449F-6685-DCCE-0C5C5E01301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D66755A-4CFC-40BF-B77A-F9DE69F2BBFC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4084082"/>
      </p:ext>
    </p:extLst>
  </p:cSld>
  <p:clrMapOvr>
    <a:masterClrMapping/>
  </p:clrMapOvr>
  <p:transition>
    <p:fade/>
  </p:transition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Title"/>
          <p:cNvSpPr>
            <a:spLocks noGrp="1"/>
          </p:cNvSpPr>
          <p:nvPr>
            <p:ph type="title"/>
          </p:nvPr>
        </p:nvSpPr>
        <p:spPr>
          <a:xfrm>
            <a:off x="583995" y="460552"/>
            <a:ext cx="11025242" cy="91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Bullet text"/>
          <p:cNvSpPr>
            <a:spLocks noGrp="1" noChangeArrowheads="1"/>
          </p:cNvSpPr>
          <p:nvPr>
            <p:ph idx="1"/>
          </p:nvPr>
        </p:nvSpPr>
        <p:spPr bwMode="auto">
          <a:xfrm>
            <a:off x="583995" y="1534474"/>
            <a:ext cx="11025242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4pPr>
              <a:buClr>
                <a:schemeClr val="bg1">
                  <a:lumMod val="50000"/>
                </a:schemeClr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3B0897-D0CF-4AE8-F0D7-E964B82C2CA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91574F7-470E-4A0B-8933-A424B340B5FB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00714433"/>
      </p:ext>
    </p:extLst>
  </p:cSld>
  <p:clrMapOvr>
    <a:masterClrMapping/>
  </p:clrMapOvr>
  <p:transition>
    <p:fade/>
  </p:transition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E4DC4A3-CF92-1ED7-C6EE-4D6A7D66FCBF}"/>
              </a:ext>
            </a:extLst>
          </p:cNvPr>
          <p:cNvSpPr/>
          <p:nvPr userDrawn="1"/>
        </p:nvSpPr>
        <p:spPr bwMode="auto">
          <a:xfrm>
            <a:off x="0" y="0"/>
            <a:ext cx="12192127" cy="5164572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DA00F9A-9616-6910-E6D0-D96153E63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9610" y="-17056"/>
            <a:ext cx="6952388" cy="57994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2F30224-DB77-8D36-E812-02CF5C8D9AE8}"/>
              </a:ext>
            </a:extLst>
          </p:cNvPr>
          <p:cNvSpPr/>
          <p:nvPr userDrawn="1"/>
        </p:nvSpPr>
        <p:spPr bwMode="auto">
          <a:xfrm>
            <a:off x="3" y="5133340"/>
            <a:ext cx="12191998" cy="1724660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_page number">
            <a:extLst>
              <a:ext uri="{FF2B5EF4-FFF2-40B4-BE49-F238E27FC236}">
                <a16:creationId xmlns:a16="http://schemas.microsoft.com/office/drawing/2014/main" id="{77E68BC6-0991-4CDD-33A8-7A576967E072}"/>
              </a:ext>
            </a:extLst>
          </p:cNvPr>
          <p:cNvSpPr txBox="1">
            <a:spLocks/>
          </p:cNvSpPr>
          <p:nvPr userDrawn="1"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931" tIns="60965" rIns="121931" bIns="60965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Footer_copyright">
            <a:extLst>
              <a:ext uri="{FF2B5EF4-FFF2-40B4-BE49-F238E27FC236}">
                <a16:creationId xmlns:a16="http://schemas.microsoft.com/office/drawing/2014/main" id="{6BE2CD37-0D27-30C2-A993-907953BE4CBB}"/>
              </a:ext>
            </a:extLst>
          </p:cNvPr>
          <p:cNvSpPr txBox="1">
            <a:spLocks/>
          </p:cNvSpPr>
          <p:nvPr userDrawn="1"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931" tIns="60965" rIns="121931" bIns="60965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tx1"/>
                </a:solidFill>
              </a:rPr>
              <a:t>©2023 Check Point Software Technologies</a:t>
            </a:r>
            <a:r>
              <a:rPr lang="en-US" sz="900" kern="0" baseline="0" dirty="0">
                <a:solidFill>
                  <a:schemeClr val="tx1"/>
                </a:solidFill>
              </a:rPr>
              <a:t> </a:t>
            </a:r>
            <a:r>
              <a:rPr lang="en-US" sz="900" kern="0" dirty="0">
                <a:solidFill>
                  <a:schemeClr val="tx1"/>
                </a:solidFill>
              </a:rPr>
              <a:t>Ltd.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13F26E-C3F3-361D-C41B-A2F507E15D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60" y="6552097"/>
            <a:ext cx="1001939" cy="224225"/>
          </a:xfrm>
          <a:prstGeom prst="rect">
            <a:avLst/>
          </a:prstGeom>
        </p:spPr>
      </p:pic>
      <p:sp>
        <p:nvSpPr>
          <p:cNvPr id="2" name="Section title">
            <a:extLst>
              <a:ext uri="{FF2B5EF4-FFF2-40B4-BE49-F238E27FC236}">
                <a16:creationId xmlns:a16="http://schemas.microsoft.com/office/drawing/2014/main" id="{61EEC825-4FAB-346A-208A-7C3416BF3C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298238" y="2221617"/>
            <a:ext cx="5306154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1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771" indent="0">
              <a:buNone/>
              <a:defRPr/>
            </a:lvl5pPr>
          </a:lstStyle>
          <a:p>
            <a:pPr lvl="0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topic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79F268-494C-1120-D6D7-A70A92F1F60D}"/>
              </a:ext>
            </a:extLst>
          </p:cNvPr>
          <p:cNvSpPr/>
          <p:nvPr userDrawn="1"/>
        </p:nvSpPr>
        <p:spPr bwMode="auto">
          <a:xfrm>
            <a:off x="1371957" y="35"/>
            <a:ext cx="1380752" cy="145038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sp>
        <p:nvSpPr>
          <p:cNvPr id="6" name="Section number">
            <a:extLst>
              <a:ext uri="{FF2B5EF4-FFF2-40B4-BE49-F238E27FC236}">
                <a16:creationId xmlns:a16="http://schemas.microsoft.com/office/drawing/2014/main" id="{782D38C6-F5ED-C8BF-0A23-873AF3F927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1421978" y="562709"/>
            <a:ext cx="2621933" cy="1230923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9603" b="0" i="0" u="none" strike="noStrike" cap="all" spc="200" baseline="0" dirty="0" smtClean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  <a:sym typeface="Arial"/>
              </a:defRPr>
            </a:lvl1pPr>
            <a:lvl5pPr marL="1371771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dirty="0"/>
              <a:t>00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B1618-A335-47B5-2C75-A6A6C2AA909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FAFDA38-90A8-496D-80F3-695CEFEB0E08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42832174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361E9B-415E-1D98-E45A-419F81748D90}"/>
              </a:ext>
            </a:extLst>
          </p:cNvPr>
          <p:cNvSpPr/>
          <p:nvPr userDrawn="1"/>
        </p:nvSpPr>
        <p:spPr bwMode="auto">
          <a:xfrm>
            <a:off x="0" y="-20250"/>
            <a:ext cx="12192127" cy="5164572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BB81B3-060C-D235-077D-FC8A8C1A6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9610" y="-17056"/>
            <a:ext cx="6952388" cy="57994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F5B1A4-B3B5-C9C7-087A-AB3118FFBDCC}"/>
              </a:ext>
            </a:extLst>
          </p:cNvPr>
          <p:cNvSpPr/>
          <p:nvPr userDrawn="1"/>
        </p:nvSpPr>
        <p:spPr bwMode="auto">
          <a:xfrm>
            <a:off x="3" y="5144322"/>
            <a:ext cx="12191998" cy="1724660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6082" y="3095722"/>
            <a:ext cx="6879398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1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850" indent="0">
              <a:buNone/>
              <a:defRPr/>
            </a:lvl2pPr>
            <a:lvl3pPr marL="759850" indent="0">
              <a:buNone/>
              <a:defRPr/>
            </a:lvl3pPr>
            <a:lvl4pPr marL="918596" indent="0">
              <a:buNone/>
              <a:defRPr/>
            </a:lvl4pPr>
            <a:lvl5pPr marL="1068873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5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26083" y="1823170"/>
            <a:ext cx="6884088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1"/>
              </a:lnSpc>
              <a:spcBef>
                <a:spcPts val="0"/>
              </a:spcBef>
              <a:buFontTx/>
              <a:buNone/>
              <a:defRPr lang="en-US" sz="4001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 dirty="0"/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F8BA6A-08BE-3998-5318-B956415A24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50" y="554965"/>
            <a:ext cx="2286595" cy="47988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6541478-620C-AC8A-9E0E-7CC340F2E1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6435" y="5782431"/>
            <a:ext cx="2747837" cy="11727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C258B-5057-DBFA-FD83-87A1884B9A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492F19-7A83-49B5-AEC9-5A3A04359963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836434999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6A1D13-C87F-41EA-8BB1-F94C0A24ED0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64425B1-4862-43CC-A3A0-B20B98B11679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384142569"/>
      </p:ext>
    </p:extLst>
  </p:cSld>
  <p:clrMapOvr>
    <a:masterClrMapping/>
  </p:clrMapOvr>
  <p:transition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361E9B-415E-1D98-E45A-419F81748D90}"/>
              </a:ext>
            </a:extLst>
          </p:cNvPr>
          <p:cNvSpPr/>
          <p:nvPr userDrawn="1"/>
        </p:nvSpPr>
        <p:spPr bwMode="auto">
          <a:xfrm>
            <a:off x="0" y="-20250"/>
            <a:ext cx="12192127" cy="5164572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BB81B3-060C-D235-077D-FC8A8C1A6F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9610" y="-17056"/>
            <a:ext cx="6952388" cy="57994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6F5B1A4-B3B5-C9C7-087A-AB3118FFBDCC}"/>
              </a:ext>
            </a:extLst>
          </p:cNvPr>
          <p:cNvSpPr/>
          <p:nvPr userDrawn="1"/>
        </p:nvSpPr>
        <p:spPr bwMode="auto">
          <a:xfrm>
            <a:off x="3" y="5144322"/>
            <a:ext cx="12191998" cy="1724660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sp>
        <p:nvSpPr>
          <p:cNvPr id="4" name="Footer Placeholder 3" hidden="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ub-title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26082" y="3095722"/>
            <a:ext cx="6879398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1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850" indent="0">
              <a:buNone/>
              <a:defRPr/>
            </a:lvl2pPr>
            <a:lvl3pPr marL="759850" indent="0">
              <a:buNone/>
              <a:defRPr/>
            </a:lvl3pPr>
            <a:lvl4pPr marL="918596" indent="0">
              <a:buNone/>
              <a:defRPr/>
            </a:lvl4pPr>
            <a:lvl5pPr marL="1068873" indent="0">
              <a:buNone/>
              <a:defRPr/>
            </a:lvl5pPr>
          </a:lstStyle>
          <a:p>
            <a:pPr lvl="0"/>
            <a:r>
              <a:rPr lang="en-GB" dirty="0"/>
              <a:t>Presentation Subtitle</a:t>
            </a:r>
          </a:p>
        </p:txBody>
      </p:sp>
      <p:sp>
        <p:nvSpPr>
          <p:cNvPr id="15" name="Title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26083" y="1823170"/>
            <a:ext cx="6884088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1"/>
              </a:lnSpc>
              <a:spcBef>
                <a:spcPts val="0"/>
              </a:spcBef>
              <a:buFontTx/>
              <a:buNone/>
              <a:defRPr lang="en-US" sz="4001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 dirty="0"/>
              <a:t>Thank you!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9F8BA6A-08BE-3998-5318-B956415A24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50" y="554965"/>
            <a:ext cx="2286595" cy="47988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C6541478-620C-AC8A-9E0E-7CC340F2E13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6435" y="5782431"/>
            <a:ext cx="2747837" cy="11727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1C258B-5057-DBFA-FD83-87A1884B9A9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7492F19-7A83-49B5-AEC9-5A3A04359963}" type="datetimeFigureOut">
              <a:rPr lang="en-IL" smtClean="0"/>
              <a:t>10/23/2024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27505560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EB8493-D532-C724-FDDE-218297B1FEA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A2F6FBC-2C03-441A-888E-057BFA01C6B9}" type="datetimeFigureOut">
              <a:rPr lang="en-US" smtClean="0"/>
              <a:t>23-Oct-24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83696"/>
      </p:ext>
    </p:extLst>
  </p:cSld>
  <p:clrMapOvr>
    <a:masterClrMapping/>
  </p:clrMapOvr>
  <p:transition>
    <p:fade/>
  </p:transition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981BB2-D09C-66CE-4EF4-05B119157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908621" y="6539476"/>
            <a:ext cx="836413" cy="246336"/>
          </a:xfrm>
        </p:spPr>
        <p:txBody>
          <a:bodyPr/>
          <a:lstStyle>
            <a:lvl1pPr algn="r">
              <a:defRPr sz="1100">
                <a:latin typeface="+mj-lt"/>
              </a:defRPr>
            </a:lvl1pPr>
          </a:lstStyle>
          <a:p>
            <a:fld id="{285138E8-3F3E-4DC5-A5FA-50868B94627A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C84FCF49-0AF9-C9E8-8FAE-9EC16FF0B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35687" y="6547830"/>
            <a:ext cx="4870448" cy="3024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1779D4-97A0-1155-32FF-78A7D4C49C34}"/>
              </a:ext>
            </a:extLst>
          </p:cNvPr>
          <p:cNvSpPr/>
          <p:nvPr userDrawn="1"/>
        </p:nvSpPr>
        <p:spPr bwMode="auto">
          <a:xfrm>
            <a:off x="0" y="-20250"/>
            <a:ext cx="12192127" cy="5164572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CAADEF57-78EF-A2E7-5BB1-90A0E8B455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9610" y="-17056"/>
            <a:ext cx="6952388" cy="57994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4F9139-BD6E-706E-6942-91BD904BF6A2}"/>
              </a:ext>
            </a:extLst>
          </p:cNvPr>
          <p:cNvSpPr/>
          <p:nvPr userDrawn="1"/>
        </p:nvSpPr>
        <p:spPr bwMode="auto">
          <a:xfrm>
            <a:off x="3" y="5144322"/>
            <a:ext cx="12191998" cy="1724660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sp>
        <p:nvSpPr>
          <p:cNvPr id="16" name="Speaker name and date">
            <a:extLst>
              <a:ext uri="{FF2B5EF4-FFF2-40B4-BE49-F238E27FC236}">
                <a16:creationId xmlns:a16="http://schemas.microsoft.com/office/drawing/2014/main" id="{73FAED1D-FA43-108C-B973-F2383B8B32E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6083" y="3922060"/>
            <a:ext cx="5806501" cy="443809"/>
          </a:xfrm>
          <a:prstGeom prst="rect">
            <a:avLst/>
          </a:prstGeom>
        </p:spPr>
        <p:txBody>
          <a:bodyPr lIns="91440" tIns="45720" rIns="91440" bIns="45720" anchor="t" anchorCtr="0">
            <a:noAutofit/>
          </a:bodyPr>
          <a:lstStyle>
            <a:lvl1pPr marL="0" indent="0" algn="l">
              <a:lnSpc>
                <a:spcPts val="2666"/>
              </a:lnSpc>
              <a:spcBef>
                <a:spcPts val="0"/>
              </a:spcBef>
              <a:buNone/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Speaker Name | Speaker Title</a:t>
            </a:r>
          </a:p>
        </p:txBody>
      </p:sp>
      <p:sp>
        <p:nvSpPr>
          <p:cNvPr id="17" name="Sub-title">
            <a:extLst>
              <a:ext uri="{FF2B5EF4-FFF2-40B4-BE49-F238E27FC236}">
                <a16:creationId xmlns:a16="http://schemas.microsoft.com/office/drawing/2014/main" id="{65871B33-0542-42E3-01D7-59E18700BA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6082" y="3095722"/>
            <a:ext cx="6879398" cy="56580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1687" indent="0">
              <a:buNone/>
              <a:defRPr/>
            </a:lvl2pPr>
            <a:lvl3pPr marL="759622" indent="0">
              <a:buNone/>
              <a:defRPr/>
            </a:lvl3pPr>
            <a:lvl4pPr marL="918321" indent="0">
              <a:buNone/>
              <a:defRPr/>
            </a:lvl4pPr>
            <a:lvl5pPr marL="1068552" indent="0">
              <a:buNone/>
              <a:defRPr/>
            </a:lvl5pPr>
          </a:lstStyle>
          <a:p>
            <a:pPr lvl="0"/>
            <a:r>
              <a:rPr lang="en-GB"/>
              <a:t>Presentation Subtitle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BC285C3E-5B02-0340-4607-55903F6F86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6083" y="1823170"/>
            <a:ext cx="6884088" cy="1241286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FontTx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 kern="0"/>
              <a:t>Presentation Title</a:t>
            </a: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1A8A3FA-BA66-0D4F-D88B-71F1E2F09E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6650" y="554965"/>
            <a:ext cx="2286595" cy="47988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85C6669-4DE3-CA07-FD3B-36ABCC784A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76435" y="5782431"/>
            <a:ext cx="2747837" cy="117277"/>
          </a:xfrm>
          <a:prstGeom prst="rect">
            <a:avLst/>
          </a:prstGeom>
        </p:spPr>
      </p:pic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2786541-F4C7-51D0-4801-6F07467458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6083" y="4365869"/>
            <a:ext cx="2200848" cy="30015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E3E53-09DA-308D-E97B-5D6880FC84A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900" y="-15240"/>
            <a:ext cx="2082939" cy="2082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CA130-7D9D-B0C2-4F1A-9E63998B1C53}"/>
              </a:ext>
            </a:extLst>
          </p:cNvPr>
          <p:cNvSpPr txBox="1"/>
          <p:nvPr userDrawn="1"/>
        </p:nvSpPr>
        <p:spPr bwMode="auto">
          <a:xfrm>
            <a:off x="-1" y="19944"/>
            <a:ext cx="513481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tx2"/>
                </a:solidFill>
              </a:rPr>
              <a:t>MBH</a:t>
            </a:r>
          </a:p>
        </p:txBody>
      </p:sp>
    </p:spTree>
    <p:extLst>
      <p:ext uri="{BB962C8B-B14F-4D97-AF65-F5344CB8AC3E}">
        <p14:creationId xmlns:p14="http://schemas.microsoft.com/office/powerpoint/2010/main" val="3933512479"/>
      </p:ext>
    </p:extLst>
  </p:cSld>
  <p:clrMapOvr>
    <a:masterClrMapping/>
  </p:clrMapOvr>
  <p:transition>
    <p:fad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bg>
      <p:bgPr>
        <a:solidFill>
          <a:srgbClr val="412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B87F3-3E44-16EE-54B2-D8809872673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-856642" y="6601008"/>
            <a:ext cx="812221" cy="186908"/>
          </a:xfrm>
        </p:spPr>
        <p:txBody>
          <a:bodyPr/>
          <a:lstStyle>
            <a:lvl1pPr>
              <a:defRPr sz="1050"/>
            </a:lvl1pPr>
          </a:lstStyle>
          <a:p>
            <a:fld id="{8C5C89CF-996C-4AFB-9EDD-DC72713AFDCA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8" name="Footer Placeholder 1" hidden="1">
            <a:extLst>
              <a:ext uri="{FF2B5EF4-FFF2-40B4-BE49-F238E27FC236}">
                <a16:creationId xmlns:a16="http://schemas.microsoft.com/office/drawing/2014/main" id="{764D018B-EA74-8609-4DE0-B499E4ED5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7" name="Agenda list">
            <a:extLst>
              <a:ext uri="{FF2B5EF4-FFF2-40B4-BE49-F238E27FC236}">
                <a16:creationId xmlns:a16="http://schemas.microsoft.com/office/drawing/2014/main" id="{916CA50B-36C2-C92D-A18D-2B96056822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21979" y="1936435"/>
            <a:ext cx="7467672" cy="2852675"/>
          </a:xfrm>
        </p:spPr>
        <p:txBody>
          <a:bodyPr/>
          <a:lstStyle>
            <a:lvl1pPr marL="0" indent="0">
              <a:lnSpc>
                <a:spcPct val="2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105000"/>
              <a:buFontTx/>
              <a:buNone/>
              <a:defRPr sz="2000">
                <a:solidFill>
                  <a:schemeClr val="bg1"/>
                </a:solidFill>
              </a:defRPr>
            </a:lvl1pPr>
            <a:lvl2pPr marL="576072" indent="-228600">
              <a:buClr>
                <a:schemeClr val="bg1">
                  <a:lumMod val="65000"/>
                </a:schemeClr>
              </a:buClr>
              <a:buFont typeface="Calibri" panose="020F0502020204030204" pitchFamily="34" charset="0"/>
              <a:buChar char="̶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>
                  <a:lumMod val="65000"/>
                </a:schemeClr>
              </a:buClr>
              <a:defRPr sz="1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3A85DED-A395-77D8-F7F5-CF93073476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0510" y="10522"/>
            <a:ext cx="7161489" cy="5188597"/>
          </a:xfrm>
          <a:prstGeom prst="rect">
            <a:avLst/>
          </a:prstGeom>
        </p:spPr>
      </p:pic>
      <p:sp>
        <p:nvSpPr>
          <p:cNvPr id="20" name="Slide Title">
            <a:extLst>
              <a:ext uri="{FF2B5EF4-FFF2-40B4-BE49-F238E27FC236}">
                <a16:creationId xmlns:a16="http://schemas.microsoft.com/office/drawing/2014/main" id="{6528C385-CAA1-915A-68A4-A0CC3F24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980" y="638551"/>
            <a:ext cx="7467670" cy="707289"/>
          </a:xfrm>
        </p:spPr>
        <p:txBody>
          <a:bodyPr/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E53D96-AF58-13C2-7079-EA5B2AB62238}"/>
              </a:ext>
            </a:extLst>
          </p:cNvPr>
          <p:cNvSpPr/>
          <p:nvPr userDrawn="1"/>
        </p:nvSpPr>
        <p:spPr bwMode="auto">
          <a:xfrm>
            <a:off x="-3684" y="1423852"/>
            <a:ext cx="9783780" cy="4676502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65006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>
        <p15:guide id="1" pos="38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123272-C992-8C53-A5A9-0F94E9C841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884551" y="6538913"/>
            <a:ext cx="794291" cy="319087"/>
          </a:xfrm>
        </p:spPr>
        <p:txBody>
          <a:bodyPr/>
          <a:lstStyle>
            <a:lvl1pPr>
              <a:defRPr sz="1050"/>
            </a:lvl1pPr>
          </a:lstStyle>
          <a:p>
            <a:fld id="{13407A3F-6B2B-4B49-AB31-4912317AA5CC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5" name="Slide Title"/>
          <p:cNvSpPr>
            <a:spLocks noGrp="1"/>
          </p:cNvSpPr>
          <p:nvPr>
            <p:ph type="title"/>
          </p:nvPr>
        </p:nvSpPr>
        <p:spPr>
          <a:xfrm>
            <a:off x="583995" y="460552"/>
            <a:ext cx="11025242" cy="9144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Bullet text"/>
          <p:cNvSpPr>
            <a:spLocks noGrp="1" noChangeArrowheads="1"/>
          </p:cNvSpPr>
          <p:nvPr>
            <p:ph idx="1"/>
          </p:nvPr>
        </p:nvSpPr>
        <p:spPr bwMode="auto">
          <a:xfrm>
            <a:off x="583995" y="1534474"/>
            <a:ext cx="11025242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4pPr>
              <a:buClr>
                <a:schemeClr val="bg1">
                  <a:lumMod val="50000"/>
                </a:schemeClr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bg1">
                  <a:lumMod val="50000"/>
                </a:schemeClr>
              </a:buCl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234C93F0-7256-1185-3502-3AEF1DEA8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476829"/>
      </p:ext>
    </p:extLst>
  </p:cSld>
  <p:clrMapOvr>
    <a:masterClrMapping/>
  </p:clrMapOvr>
  <p:transition>
    <p:fad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ic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FFF81DB-33A3-316F-C4E5-D49998B87367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-938420" y="6633774"/>
            <a:ext cx="812220" cy="224226"/>
          </a:xfrm>
        </p:spPr>
        <p:txBody>
          <a:bodyPr/>
          <a:lstStyle>
            <a:lvl1pPr>
              <a:defRPr sz="1000"/>
            </a:lvl1pPr>
          </a:lstStyle>
          <a:p>
            <a:fld id="{C4F67A3A-4999-488C-AB49-96839E06A996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FAE8BA-6D5F-1567-56D3-0B961B3FF122}"/>
              </a:ext>
            </a:extLst>
          </p:cNvPr>
          <p:cNvSpPr/>
          <p:nvPr userDrawn="1"/>
        </p:nvSpPr>
        <p:spPr bwMode="auto">
          <a:xfrm>
            <a:off x="3" y="0"/>
            <a:ext cx="12191998" cy="6858000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74197A-3896-96FF-1024-322F62065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760" y="6552097"/>
            <a:ext cx="1001939" cy="224225"/>
          </a:xfrm>
          <a:prstGeom prst="rect">
            <a:avLst/>
          </a:prstGeom>
        </p:spPr>
      </p:pic>
      <p:sp>
        <p:nvSpPr>
          <p:cNvPr id="5" name="Section title">
            <a:extLst>
              <a:ext uri="{FF2B5EF4-FFF2-40B4-BE49-F238E27FC236}">
                <a16:creationId xmlns:a16="http://schemas.microsoft.com/office/drawing/2014/main" id="{D1F4D841-6748-BA27-C3C2-A83D89C3A9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298238" y="2221617"/>
            <a:ext cx="5306154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topic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04A2C4-825F-967B-E134-CA2BC12C1951}"/>
              </a:ext>
            </a:extLst>
          </p:cNvPr>
          <p:cNvSpPr/>
          <p:nvPr userDrawn="1"/>
        </p:nvSpPr>
        <p:spPr bwMode="auto">
          <a:xfrm>
            <a:off x="1371957" y="35"/>
            <a:ext cx="1380752" cy="145038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sp>
        <p:nvSpPr>
          <p:cNvPr id="7" name="Section number">
            <a:extLst>
              <a:ext uri="{FF2B5EF4-FFF2-40B4-BE49-F238E27FC236}">
                <a16:creationId xmlns:a16="http://schemas.microsoft.com/office/drawing/2014/main" id="{B5D6EFED-78C0-66A1-9C84-14544F5420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1421978" y="562710"/>
            <a:ext cx="2621933" cy="1230923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9600" b="0" i="0" u="none" strike="noStrike" cap="all" spc="200" baseline="0" dirty="0" smtClean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/>
              <a:t>00</a:t>
            </a:r>
          </a:p>
        </p:txBody>
      </p:sp>
      <p:sp>
        <p:nvSpPr>
          <p:cNvPr id="3" name="Footer_page number">
            <a:extLst>
              <a:ext uri="{FF2B5EF4-FFF2-40B4-BE49-F238E27FC236}">
                <a16:creationId xmlns:a16="http://schemas.microsoft.com/office/drawing/2014/main" id="{20301C74-7526-6D61-D281-8E0D8DD52E95}"/>
              </a:ext>
            </a:extLst>
          </p:cNvPr>
          <p:cNvSpPr txBox="1">
            <a:spLocks/>
          </p:cNvSpPr>
          <p:nvPr userDrawn="1"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_copyright">
            <a:extLst>
              <a:ext uri="{FF2B5EF4-FFF2-40B4-BE49-F238E27FC236}">
                <a16:creationId xmlns:a16="http://schemas.microsoft.com/office/drawing/2014/main" id="{E8695352-9D25-5DEA-C9FA-B09EF1E7EF40}"/>
              </a:ext>
            </a:extLst>
          </p:cNvPr>
          <p:cNvSpPr txBox="1">
            <a:spLocks/>
          </p:cNvSpPr>
          <p:nvPr userDrawn="1"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>
                <a:solidFill>
                  <a:schemeClr val="tx1">
                    <a:lumMod val="65000"/>
                    <a:lumOff val="35000"/>
                  </a:schemeClr>
                </a:solidFill>
              </a:rPr>
              <a:t>©2024 Check Point Software Technologies</a:t>
            </a:r>
            <a:r>
              <a:rPr lang="en-US" sz="900" kern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kern="0">
                <a:solidFill>
                  <a:schemeClr val="tx1">
                    <a:lumMod val="65000"/>
                    <a:lumOff val="35000"/>
                  </a:schemeClr>
                </a:solidFill>
              </a:rPr>
              <a:t>Ltd. </a:t>
            </a:r>
          </a:p>
        </p:txBody>
      </p:sp>
      <p:sp>
        <p:nvSpPr>
          <p:cNvPr id="4" name="Footer Placeholder 1" hidden="1">
            <a:extLst>
              <a:ext uri="{FF2B5EF4-FFF2-40B4-BE49-F238E27FC236}">
                <a16:creationId xmlns:a16="http://schemas.microsoft.com/office/drawing/2014/main" id="{64890BBC-D90A-C3B8-08E2-5A1AC1A4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02728-A2E1-9634-B8B7-2877007BB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33" y="10522"/>
            <a:ext cx="6402467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41213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ic sl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FFF81DB-33A3-316F-C4E5-D49998B87367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-938420" y="6633774"/>
            <a:ext cx="812220" cy="224226"/>
          </a:xfrm>
        </p:spPr>
        <p:txBody>
          <a:bodyPr/>
          <a:lstStyle>
            <a:lvl1pPr>
              <a:defRPr sz="1000"/>
            </a:lvl1pPr>
          </a:lstStyle>
          <a:p>
            <a:fld id="{C4F67A3A-4999-488C-AB49-96839E06A996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FAE8BA-6D5F-1567-56D3-0B961B3FF122}"/>
              </a:ext>
            </a:extLst>
          </p:cNvPr>
          <p:cNvSpPr/>
          <p:nvPr userDrawn="1"/>
        </p:nvSpPr>
        <p:spPr bwMode="auto">
          <a:xfrm>
            <a:off x="3" y="0"/>
            <a:ext cx="12191998" cy="6858000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>
              <a:latin typeface="+mn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74197A-3896-96FF-1024-322F620651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760" y="6552097"/>
            <a:ext cx="1001939" cy="224225"/>
          </a:xfrm>
          <a:prstGeom prst="rect">
            <a:avLst/>
          </a:prstGeom>
        </p:spPr>
      </p:pic>
      <p:sp>
        <p:nvSpPr>
          <p:cNvPr id="5" name="Section title">
            <a:extLst>
              <a:ext uri="{FF2B5EF4-FFF2-40B4-BE49-F238E27FC236}">
                <a16:creationId xmlns:a16="http://schemas.microsoft.com/office/drawing/2014/main" id="{D1F4D841-6748-BA27-C3C2-A83D89C3A9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1298238" y="2221617"/>
            <a:ext cx="5306154" cy="1392022"/>
          </a:xfrm>
          <a:prstGeom prst="rect">
            <a:avLst/>
          </a:prstGeom>
        </p:spPr>
        <p:txBody>
          <a:bodyPr wrap="square" anchor="t" anchorCtr="0"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lang="en-US" sz="4000" b="1" i="0" u="none" strike="noStrike" cap="none" baseline="0" dirty="0" smtClean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lvl="0"/>
            <a:r>
              <a:rPr lang="en-US"/>
              <a:t>Click to edit </a:t>
            </a:r>
            <a:br>
              <a:rPr lang="en-US"/>
            </a:br>
            <a:r>
              <a:rPr lang="en-US"/>
              <a:t>section topic</a:t>
            </a:r>
          </a:p>
        </p:txBody>
      </p:sp>
      <p:sp>
        <p:nvSpPr>
          <p:cNvPr id="7" name="Section number">
            <a:extLst>
              <a:ext uri="{FF2B5EF4-FFF2-40B4-BE49-F238E27FC236}">
                <a16:creationId xmlns:a16="http://schemas.microsoft.com/office/drawing/2014/main" id="{B5D6EFED-78C0-66A1-9C84-14544F5420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white">
          <a:xfrm>
            <a:off x="1421978" y="562710"/>
            <a:ext cx="2621933" cy="1230923"/>
          </a:xfrm>
          <a:prstGeom prst="rect">
            <a:avLst/>
          </a:prstGeom>
          <a:ln>
            <a:noFill/>
          </a:ln>
        </p:spPr>
        <p:txBody>
          <a:bodyPr anchor="t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9600" b="0" i="0" u="none" strike="noStrike" cap="all" spc="200" baseline="0" dirty="0" smtClean="0">
                <a:solidFill>
                  <a:schemeClr val="bg1"/>
                </a:solidFill>
                <a:latin typeface="Arial Narrow" panose="020B0606020202030204" pitchFamily="34" charset="0"/>
                <a:ea typeface="Arial Narrow" panose="020B0606020202030204" pitchFamily="34" charset="0"/>
                <a:cs typeface="Arial" panose="020B0604020202020204" pitchFamily="34" charset="0"/>
                <a:sym typeface="Arial"/>
              </a:defRPr>
            </a:lvl1pPr>
            <a:lvl5pPr marL="1371360" indent="0">
              <a:buNone/>
              <a:defRPr/>
            </a:lvl5pPr>
          </a:lstStyle>
          <a:p>
            <a:pPr marL="0" lvl="0" indent="0" algn="l" rtl="0" eaLnBrk="1" fontAlgn="base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Font typeface="Arial" panose="020B0604020202020204" pitchFamily="34" charset="0"/>
              <a:buNone/>
            </a:pPr>
            <a:r>
              <a:rPr lang="en-US"/>
              <a:t>00</a:t>
            </a:r>
          </a:p>
        </p:txBody>
      </p:sp>
      <p:sp>
        <p:nvSpPr>
          <p:cNvPr id="3" name="Footer_page number">
            <a:extLst>
              <a:ext uri="{FF2B5EF4-FFF2-40B4-BE49-F238E27FC236}">
                <a16:creationId xmlns:a16="http://schemas.microsoft.com/office/drawing/2014/main" id="{20301C74-7526-6D61-D281-8E0D8DD52E95}"/>
              </a:ext>
            </a:extLst>
          </p:cNvPr>
          <p:cNvSpPr txBox="1">
            <a:spLocks/>
          </p:cNvSpPr>
          <p:nvPr userDrawn="1"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_copyright">
            <a:extLst>
              <a:ext uri="{FF2B5EF4-FFF2-40B4-BE49-F238E27FC236}">
                <a16:creationId xmlns:a16="http://schemas.microsoft.com/office/drawing/2014/main" id="{E8695352-9D25-5DEA-C9FA-B09EF1E7EF40}"/>
              </a:ext>
            </a:extLst>
          </p:cNvPr>
          <p:cNvSpPr txBox="1">
            <a:spLocks/>
          </p:cNvSpPr>
          <p:nvPr userDrawn="1"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>
                <a:solidFill>
                  <a:schemeClr val="tx1">
                    <a:lumMod val="65000"/>
                    <a:lumOff val="35000"/>
                  </a:schemeClr>
                </a:solidFill>
              </a:rPr>
              <a:t>©2024 Check Point Software Technologies</a:t>
            </a:r>
            <a:r>
              <a:rPr lang="en-US" sz="900" kern="0" baseline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900" kern="0">
                <a:solidFill>
                  <a:schemeClr val="tx1">
                    <a:lumMod val="65000"/>
                    <a:lumOff val="35000"/>
                  </a:schemeClr>
                </a:solidFill>
              </a:rPr>
              <a:t>Ltd. </a:t>
            </a:r>
          </a:p>
        </p:txBody>
      </p:sp>
      <p:sp>
        <p:nvSpPr>
          <p:cNvPr id="4" name="Footer Placeholder 1" hidden="1">
            <a:extLst>
              <a:ext uri="{FF2B5EF4-FFF2-40B4-BE49-F238E27FC236}">
                <a16:creationId xmlns:a16="http://schemas.microsoft.com/office/drawing/2014/main" id="{64890BBC-D90A-C3B8-08E2-5A1AC1A44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5687" y="6543258"/>
            <a:ext cx="487044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E02728-A2E1-9634-B8B7-2877007BB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33" y="10522"/>
            <a:ext cx="6402467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43557"/>
      </p:ext>
    </p:extLst>
  </p:cSld>
  <p:clrMapOvr>
    <a:masterClrMapping/>
  </p:clrMapOvr>
  <p:transition>
    <p:fade/>
  </p:transition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BA5BA9-F0C1-A54B-15A6-AA66D7D1140E}"/>
              </a:ext>
            </a:extLst>
          </p:cNvPr>
          <p:cNvSpPr/>
          <p:nvPr userDrawn="1"/>
        </p:nvSpPr>
        <p:spPr bwMode="auto">
          <a:xfrm>
            <a:off x="1" y="6502174"/>
            <a:ext cx="12192000" cy="355827"/>
          </a:xfrm>
          <a:prstGeom prst="rect">
            <a:avLst/>
          </a:prstGeom>
          <a:solidFill>
            <a:schemeClr val="bg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62F5C9-BB52-0DDA-20DF-9208C00C85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760" y="6552096"/>
            <a:ext cx="1006102" cy="213102"/>
          </a:xfrm>
          <a:prstGeom prst="rect">
            <a:avLst/>
          </a:prstGeom>
        </p:spPr>
      </p:pic>
      <p:sp>
        <p:nvSpPr>
          <p:cNvPr id="3" name="Date" hidden="1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38E8-3F3E-4DC5-A5FA-50868B94627A}" type="datetimeFigureOut">
              <a:rPr lang="en-US" smtClean="0"/>
              <a:t>23-Oct-24</a:t>
            </a:fld>
            <a:endParaRPr lang="en-US" dirty="0"/>
          </a:p>
        </p:txBody>
      </p:sp>
      <p:sp>
        <p:nvSpPr>
          <p:cNvPr id="11" name="Bullet text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3995" y="1534474"/>
            <a:ext cx="11025242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8371" name="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583995" y="460552"/>
            <a:ext cx="110252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_page number"/>
          <p:cNvSpPr txBox="1">
            <a:spLocks/>
          </p:cNvSpPr>
          <p:nvPr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931" tIns="60965" rIns="121931" bIns="60965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rgbClr val="8A8A8A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rgbClr val="8A8A8A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_copyright"/>
          <p:cNvSpPr txBox="1">
            <a:spLocks/>
          </p:cNvSpPr>
          <p:nvPr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931" tIns="60965" rIns="121931" bIns="60965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50000"/>
                  </a:schemeClr>
                </a:solidFill>
              </a:rPr>
              <a:t>©2024 Check Point Software Technologies</a:t>
            </a:r>
            <a:r>
              <a:rPr lang="en-US" sz="900" kern="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50000"/>
                  </a:schemeClr>
                </a:solidFill>
              </a:rPr>
              <a:t>Ltd. </a:t>
            </a:r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3"/>
          </p:nvPr>
        </p:nvSpPr>
        <p:spPr>
          <a:xfrm>
            <a:off x="5936002" y="6543915"/>
            <a:ext cx="309828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925" r:id="rId2"/>
    <p:sldLayoutId id="2147483927" r:id="rId3"/>
    <p:sldLayoutId id="2147484019" r:id="rId4"/>
  </p:sldLayoutIdLst>
  <p:transition>
    <p:fade/>
  </p:transition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1" b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5pPr>
      <a:lvl6pPr marL="60967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6pPr>
      <a:lvl7pPr marL="121935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7pPr>
      <a:lvl8pPr marL="182902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8pPr>
      <a:lvl9pPr marL="243870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9pPr>
    </p:titleStyle>
    <p:bodyStyle>
      <a:lvl1pPr marL="228669" indent="-228669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chemeClr val="bg1">
            <a:lumMod val="50000"/>
          </a:schemeClr>
        </a:buClr>
        <a:buSzPct val="85000"/>
        <a:buFont typeface="Arial" panose="020B0604020202020204" pitchFamily="34" charset="0"/>
        <a:buChar char="•"/>
        <a:defRPr lang="en-US" sz="2401" dirty="0" smtClean="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576245" indent="-228669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50000"/>
          </a:schemeClr>
        </a:buClr>
        <a:buSzPct val="100000"/>
        <a:buFont typeface="Arial" panose="020B0604020202020204" pitchFamily="34" charset="0"/>
        <a:buChar char="•"/>
        <a:defRPr lang="en-US" sz="2001" dirty="0" smtClean="0">
          <a:solidFill>
            <a:schemeClr val="tx1"/>
          </a:solidFill>
          <a:latin typeface="Arial" panose="020B0604020202020204" pitchFamily="34" charset="0"/>
        </a:defRPr>
      </a:lvl2pPr>
      <a:lvl3pPr marL="887234" indent="-228669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50000"/>
          </a:schemeClr>
        </a:buClr>
        <a:buSzPct val="100000"/>
        <a:buFont typeface="Arial" panose="020B0604020202020204" pitchFamily="34" charset="0"/>
        <a:buChar char="•"/>
        <a:defRPr lang="en-US" sz="1801" dirty="0" smtClean="0">
          <a:solidFill>
            <a:schemeClr val="tx1"/>
          </a:solidFill>
          <a:latin typeface="Arial" panose="020B0604020202020204" pitchFamily="34" charset="0"/>
        </a:defRPr>
      </a:lvl3pPr>
      <a:lvl4pPr marL="1170783" indent="-228669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̶"/>
        <a:defRPr lang="en-US" sz="1801" dirty="0" smtClean="0">
          <a:solidFill>
            <a:schemeClr val="tx1"/>
          </a:solidFill>
          <a:latin typeface="+mn-lt"/>
        </a:defRPr>
      </a:lvl4pPr>
      <a:lvl5pPr marL="1463479" indent="-228669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̶"/>
        <a:defRPr lang="en-US" sz="1600" baseline="0" dirty="0" smtClean="0">
          <a:solidFill>
            <a:schemeClr val="tx1"/>
          </a:solidFill>
          <a:latin typeface="+mn-lt"/>
        </a:defRPr>
      </a:lvl5pPr>
      <a:lvl6pPr marL="3353219" indent="-3048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1">
          <a:solidFill>
            <a:schemeClr val="tx1"/>
          </a:solidFill>
          <a:latin typeface="+mn-lt"/>
        </a:defRPr>
      </a:lvl6pPr>
      <a:lvl7pPr marL="3962896" indent="-3048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1">
          <a:solidFill>
            <a:schemeClr val="tx1"/>
          </a:solidFill>
          <a:latin typeface="+mn-lt"/>
        </a:defRPr>
      </a:lvl7pPr>
      <a:lvl8pPr marL="4572571" indent="-3048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1">
          <a:solidFill>
            <a:schemeClr val="tx1"/>
          </a:solidFill>
          <a:latin typeface="+mn-lt"/>
        </a:defRPr>
      </a:lvl8pPr>
      <a:lvl9pPr marL="5182247" indent="-3048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4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59" userDrawn="1">
          <p15:clr>
            <a:srgbClr val="F26B43"/>
          </p15:clr>
        </p15:guide>
        <p15:guide id="7" pos="7321" userDrawn="1">
          <p15:clr>
            <a:srgbClr val="F26B43"/>
          </p15:clr>
        </p15:guide>
        <p15:guide id="8" orient="horz" pos="410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2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"/>
          <p:cNvSpPr>
            <a:spLocks noGrp="1"/>
          </p:cNvSpPr>
          <p:nvPr>
            <p:ph type="dt" sz="half" idx="2"/>
          </p:nvPr>
        </p:nvSpPr>
        <p:spPr>
          <a:xfrm>
            <a:off x="-858836" y="6554886"/>
            <a:ext cx="787485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85138E8-3F3E-4DC5-A5FA-50868B94627A}" type="datetimeFigureOut">
              <a:rPr lang="en-US" smtClean="0"/>
              <a:pPr/>
              <a:t>23-Oct-24</a:t>
            </a:fld>
            <a:endParaRPr lang="en-US"/>
          </a:p>
        </p:txBody>
      </p:sp>
      <p:sp>
        <p:nvSpPr>
          <p:cNvPr id="11" name="Bullet text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3995" y="1534474"/>
            <a:ext cx="11025242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8371" name="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583995" y="460552"/>
            <a:ext cx="110252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B11731-A08D-09A0-C685-20EC74D23C78}"/>
              </a:ext>
            </a:extLst>
          </p:cNvPr>
          <p:cNvSpPr txBox="1"/>
          <p:nvPr userDrawn="1"/>
        </p:nvSpPr>
        <p:spPr bwMode="auto">
          <a:xfrm>
            <a:off x="-1" y="19944"/>
            <a:ext cx="513481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sz="1000">
                <a:solidFill>
                  <a:srgbClr val="41273C"/>
                </a:solidFill>
              </a:rPr>
              <a:t>MBH</a:t>
            </a:r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1E09F664-769B-A6C1-E299-B6F8F765B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65" y="6356351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413759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</p:sldLayoutIdLst>
  <p:transition>
    <p:fade/>
  </p:transition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b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5pPr>
      <a:lvl6pPr marL="60949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6pPr>
      <a:lvl7pPr marL="121898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7pPr>
      <a:lvl8pPr marL="182848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8pPr>
      <a:lvl9pPr marL="243797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9pPr>
    </p:titleStyle>
    <p:bodyStyle>
      <a:lvl1pPr marL="228600" indent="-2286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chemeClr val="bg1">
            <a:lumMod val="65000"/>
          </a:schemeClr>
        </a:buClr>
        <a:buSzPct val="85000"/>
        <a:buFont typeface="Arial" panose="020B0604020202020204" pitchFamily="34" charset="0"/>
        <a:buChar char="•"/>
        <a:defRPr lang="en-US" sz="2400" dirty="0" smtClean="0">
          <a:solidFill>
            <a:schemeClr val="bg1"/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576072" indent="-228600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65000"/>
          </a:schemeClr>
        </a:buClr>
        <a:buSzPct val="100000"/>
        <a:buFont typeface="Arial" panose="020B0604020202020204" pitchFamily="34" charset="0"/>
        <a:buChar char="•"/>
        <a:defRPr lang="en-US" sz="2000" dirty="0" smtClean="0">
          <a:solidFill>
            <a:schemeClr val="bg1"/>
          </a:solidFill>
          <a:latin typeface="Arial" panose="020B0604020202020204" pitchFamily="34" charset="0"/>
        </a:defRPr>
      </a:lvl2pPr>
      <a:lvl3pPr marL="886968" indent="-228600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65000"/>
          </a:schemeClr>
        </a:buClr>
        <a:buSzPct val="100000"/>
        <a:buFont typeface="Arial" panose="020B0604020202020204" pitchFamily="34" charset="0"/>
        <a:buChar char="•"/>
        <a:defRPr lang="en-US" sz="1800" dirty="0" smtClean="0">
          <a:solidFill>
            <a:schemeClr val="bg1"/>
          </a:solidFill>
          <a:latin typeface="Arial" panose="020B0604020202020204" pitchFamily="34" charset="0"/>
        </a:defRPr>
      </a:lvl3pPr>
      <a:lvl4pPr marL="1170432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̶"/>
        <a:defRPr lang="en-US" sz="1800" dirty="0" smtClean="0">
          <a:solidFill>
            <a:schemeClr val="tx1"/>
          </a:solidFill>
          <a:latin typeface="+mn-lt"/>
        </a:defRPr>
      </a:lvl4pPr>
      <a:lvl5pPr marL="146304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̶"/>
        <a:defRPr lang="en-US" sz="1600" baseline="0" dirty="0" smtClean="0">
          <a:solidFill>
            <a:schemeClr val="tx1"/>
          </a:solidFill>
          <a:latin typeface="+mn-lt"/>
        </a:defRPr>
      </a:lvl5pPr>
      <a:lvl6pPr marL="3352213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6pPr>
      <a:lvl7pPr marL="3961707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7pPr>
      <a:lvl8pPr marL="4571200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8pPr>
      <a:lvl9pPr marL="5180693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59">
          <p15:clr>
            <a:srgbClr val="F26B43"/>
          </p15:clr>
        </p15:guide>
        <p15:guide id="7" pos="7319">
          <p15:clr>
            <a:srgbClr val="F26B43"/>
          </p15:clr>
        </p15:guide>
        <p15:guide id="8" orient="horz" pos="4104">
          <p15:clr>
            <a:srgbClr val="F26B43"/>
          </p15:clr>
        </p15:guide>
        <p15:guide id="9" orient="horz" pos="424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BA5BA9-F0C1-A54B-15A6-AA66D7D1140E}"/>
              </a:ext>
            </a:extLst>
          </p:cNvPr>
          <p:cNvSpPr/>
          <p:nvPr userDrawn="1"/>
        </p:nvSpPr>
        <p:spPr bwMode="auto">
          <a:xfrm>
            <a:off x="1" y="6502174"/>
            <a:ext cx="12192000" cy="355827"/>
          </a:xfrm>
          <a:prstGeom prst="rect">
            <a:avLst/>
          </a:prstGeom>
          <a:solidFill>
            <a:schemeClr val="bg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err="1">
              <a:latin typeface="+mn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62F5C9-BB52-0DDA-20DF-9208C00C85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760" y="6552096"/>
            <a:ext cx="1006102" cy="213102"/>
          </a:xfrm>
          <a:prstGeom prst="rect">
            <a:avLst/>
          </a:prstGeom>
        </p:spPr>
      </p:pic>
      <p:sp>
        <p:nvSpPr>
          <p:cNvPr id="3" name="Date" hidden="1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38E8-3F3E-4DC5-A5FA-50868B94627A}" type="datetimeFigureOut">
              <a:rPr lang="en-US" smtClean="0"/>
              <a:t>23-Oct-24</a:t>
            </a:fld>
            <a:endParaRPr lang="en-US"/>
          </a:p>
        </p:txBody>
      </p:sp>
      <p:sp>
        <p:nvSpPr>
          <p:cNvPr id="11" name="Bullet text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3995" y="1534474"/>
            <a:ext cx="11025242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58371" name="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583995" y="460552"/>
            <a:ext cx="110252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Footer_page number"/>
          <p:cNvSpPr txBox="1">
            <a:spLocks/>
          </p:cNvSpPr>
          <p:nvPr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rgbClr val="8A8A8A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>
              <a:solidFill>
                <a:srgbClr val="8A8A8A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_copyright"/>
          <p:cNvSpPr txBox="1">
            <a:spLocks/>
          </p:cNvSpPr>
          <p:nvPr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899" tIns="60949" rIns="121899" bIns="60949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>
                <a:solidFill>
                  <a:schemeClr val="bg1">
                    <a:lumMod val="50000"/>
                  </a:schemeClr>
                </a:solidFill>
              </a:rPr>
              <a:t>©2023 Check Point Software Technologies</a:t>
            </a:r>
            <a:r>
              <a:rPr lang="en-US" sz="900" kern="0" baseline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kern="0">
                <a:solidFill>
                  <a:schemeClr val="bg1">
                    <a:lumMod val="50000"/>
                  </a:schemeClr>
                </a:solidFill>
              </a:rPr>
              <a:t>Ltd. </a:t>
            </a:r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3"/>
          </p:nvPr>
        </p:nvSpPr>
        <p:spPr>
          <a:xfrm>
            <a:off x="5936002" y="6543915"/>
            <a:ext cx="309828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56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</p:sldLayoutIdLst>
  <p:transition>
    <p:fade/>
  </p:transition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0" b="0">
          <a:solidFill>
            <a:schemeClr val="tx2"/>
          </a:solidFill>
          <a:latin typeface="DIN Pro" panose="020B05040202010101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5pPr>
      <a:lvl6pPr marL="60949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6pPr>
      <a:lvl7pPr marL="1218987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7pPr>
      <a:lvl8pPr marL="182848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8pPr>
      <a:lvl9pPr marL="243797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0" b="1">
          <a:solidFill>
            <a:srgbClr val="4E4E4E"/>
          </a:solidFill>
          <a:latin typeface="Helvetica" pitchFamily="34" charset="0"/>
        </a:defRPr>
      </a:lvl9pPr>
    </p:titleStyle>
    <p:bodyStyle>
      <a:lvl1pPr marL="228600" indent="-228600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chemeClr val="bg1">
            <a:lumMod val="50000"/>
          </a:schemeClr>
        </a:buClr>
        <a:buSzPct val="85000"/>
        <a:buFont typeface="Arial" panose="020B0604020202020204" pitchFamily="34" charset="0"/>
        <a:buChar char="•"/>
        <a:defRPr lang="en-US" sz="2400" dirty="0" smtClean="0">
          <a:solidFill>
            <a:schemeClr val="tx1"/>
          </a:solidFill>
          <a:latin typeface="DIN Pro" panose="020B0504020201010104" pitchFamily="34" charset="0"/>
          <a:ea typeface="+mn-ea"/>
          <a:cs typeface="Arial" pitchFamily="34" charset="0"/>
        </a:defRPr>
      </a:lvl1pPr>
      <a:lvl2pPr marL="576072" indent="-228600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50000"/>
          </a:schemeClr>
        </a:buClr>
        <a:buSzPct val="100000"/>
        <a:buFont typeface="Arial" panose="020B0604020202020204" pitchFamily="34" charset="0"/>
        <a:buChar char="•"/>
        <a:defRPr lang="en-US" sz="2000" dirty="0" smtClean="0">
          <a:solidFill>
            <a:schemeClr val="tx1"/>
          </a:solidFill>
          <a:latin typeface="DIN Pro" panose="020B0504020201010104" pitchFamily="34" charset="0"/>
        </a:defRPr>
      </a:lvl2pPr>
      <a:lvl3pPr marL="886968" indent="-228600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50000"/>
          </a:schemeClr>
        </a:buClr>
        <a:buSzPct val="100000"/>
        <a:buFont typeface="Arial" panose="020B0604020202020204" pitchFamily="34" charset="0"/>
        <a:buChar char="•"/>
        <a:defRPr lang="en-US" sz="1800" dirty="0" smtClean="0">
          <a:solidFill>
            <a:schemeClr val="tx1"/>
          </a:solidFill>
          <a:latin typeface="DIN Pro" panose="020B0504020201010104" pitchFamily="34" charset="0"/>
        </a:defRPr>
      </a:lvl3pPr>
      <a:lvl4pPr marL="1170432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̶"/>
        <a:defRPr lang="en-US" sz="1800" dirty="0" smtClean="0">
          <a:solidFill>
            <a:schemeClr val="tx1"/>
          </a:solidFill>
          <a:latin typeface="+mn-lt"/>
        </a:defRPr>
      </a:lvl4pPr>
      <a:lvl5pPr marL="146304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̶"/>
        <a:defRPr lang="en-US" sz="1600" baseline="0" dirty="0" smtClean="0">
          <a:solidFill>
            <a:schemeClr val="tx1"/>
          </a:solidFill>
          <a:latin typeface="+mn-lt"/>
        </a:defRPr>
      </a:lvl5pPr>
      <a:lvl6pPr marL="3352213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6pPr>
      <a:lvl7pPr marL="3961707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7pPr>
      <a:lvl8pPr marL="4571200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8pPr>
      <a:lvl9pPr marL="5180693" indent="-304747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59">
          <p15:clr>
            <a:srgbClr val="F26B43"/>
          </p15:clr>
        </p15:guide>
        <p15:guide id="7" pos="7319">
          <p15:clr>
            <a:srgbClr val="F26B43"/>
          </p15:clr>
        </p15:guide>
        <p15:guide id="8" orient="horz" pos="410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BA5BA9-F0C1-A54B-15A6-AA66D7D1140E}"/>
              </a:ext>
            </a:extLst>
          </p:cNvPr>
          <p:cNvSpPr/>
          <p:nvPr userDrawn="1"/>
        </p:nvSpPr>
        <p:spPr bwMode="auto">
          <a:xfrm>
            <a:off x="1" y="6502174"/>
            <a:ext cx="12192000" cy="355827"/>
          </a:xfrm>
          <a:prstGeom prst="rect">
            <a:avLst/>
          </a:prstGeom>
          <a:solidFill>
            <a:schemeClr val="bg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1" dirty="0" err="1">
              <a:latin typeface="+mn-lt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A62F5C9-BB52-0DDA-20DF-9208C00C852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760" y="6552096"/>
            <a:ext cx="1006102" cy="213102"/>
          </a:xfrm>
          <a:prstGeom prst="rect">
            <a:avLst/>
          </a:prstGeom>
        </p:spPr>
      </p:pic>
      <p:sp>
        <p:nvSpPr>
          <p:cNvPr id="3" name="Date" hidden="1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138E8-3F3E-4DC5-A5FA-50868B94627A}" type="datetimeFigureOut">
              <a:rPr lang="en-US" smtClean="0"/>
              <a:t>23-Oct-24</a:t>
            </a:fld>
            <a:endParaRPr lang="en-US" dirty="0"/>
          </a:p>
        </p:txBody>
      </p:sp>
      <p:sp>
        <p:nvSpPr>
          <p:cNvPr id="11" name="Bullet text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3995" y="1534474"/>
            <a:ext cx="11025242" cy="476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8371" name="Slide Title"/>
          <p:cNvSpPr>
            <a:spLocks noGrp="1" noChangeArrowheads="1"/>
          </p:cNvSpPr>
          <p:nvPr>
            <p:ph type="title"/>
          </p:nvPr>
        </p:nvSpPr>
        <p:spPr bwMode="auto">
          <a:xfrm>
            <a:off x="583995" y="460552"/>
            <a:ext cx="1102524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_page number"/>
          <p:cNvSpPr txBox="1">
            <a:spLocks/>
          </p:cNvSpPr>
          <p:nvPr/>
        </p:nvSpPr>
        <p:spPr>
          <a:xfrm>
            <a:off x="9900538" y="6559936"/>
            <a:ext cx="1840930" cy="269820"/>
          </a:xfrm>
          <a:prstGeom prst="rect">
            <a:avLst/>
          </a:prstGeom>
        </p:spPr>
        <p:txBody>
          <a:bodyPr wrap="square" lIns="121931" tIns="60965" rIns="121931" bIns="60965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49D3042-9933-4C71-BBE3-FA9237566B45}" type="slidenum">
              <a:rPr lang="en-US" sz="1000" kern="0" smtClean="0">
                <a:solidFill>
                  <a:srgbClr val="8A8A8A"/>
                </a:solidFill>
                <a:latin typeface="+mn-lt"/>
                <a:ea typeface="+mn-ea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lang="en-US" sz="1100" kern="0" dirty="0">
              <a:solidFill>
                <a:srgbClr val="8A8A8A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oter_copyright"/>
          <p:cNvSpPr txBox="1">
            <a:spLocks/>
          </p:cNvSpPr>
          <p:nvPr/>
        </p:nvSpPr>
        <p:spPr>
          <a:xfrm>
            <a:off x="8835914" y="6543259"/>
            <a:ext cx="2745514" cy="304221"/>
          </a:xfrm>
          <a:prstGeom prst="rect">
            <a:avLst/>
          </a:prstGeom>
        </p:spPr>
        <p:txBody>
          <a:bodyPr wrap="square" lIns="121931" tIns="60965" rIns="121931" bIns="60965" anchor="ctr">
            <a:noAutofit/>
          </a:bodyPr>
          <a:lstStyle>
            <a:defPPr>
              <a:defRPr lang="en-US"/>
            </a:defPPr>
            <a:lvl1pPr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l" rtl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00" kern="0" dirty="0">
                <a:solidFill>
                  <a:schemeClr val="bg1">
                    <a:lumMod val="50000"/>
                  </a:schemeClr>
                </a:solidFill>
              </a:rPr>
              <a:t>©2024 Check Point Software Technologies</a:t>
            </a:r>
            <a:r>
              <a:rPr lang="en-US" sz="900" kern="0" baseline="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900" kern="0" dirty="0">
                <a:solidFill>
                  <a:schemeClr val="bg1">
                    <a:lumMod val="50000"/>
                  </a:schemeClr>
                </a:solidFill>
              </a:rPr>
              <a:t>Ltd. </a:t>
            </a:r>
          </a:p>
        </p:txBody>
      </p:sp>
      <p:sp>
        <p:nvSpPr>
          <p:cNvPr id="2" name="Footer Placeholder 1" hidden="1"/>
          <p:cNvSpPr>
            <a:spLocks noGrp="1"/>
          </p:cNvSpPr>
          <p:nvPr>
            <p:ph type="ftr" sz="quarter" idx="3"/>
          </p:nvPr>
        </p:nvSpPr>
        <p:spPr>
          <a:xfrm>
            <a:off x="5936002" y="6543915"/>
            <a:ext cx="3098288" cy="302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10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</p:sldLayoutIdLst>
  <p:transition>
    <p:fade/>
  </p:transition>
  <p:hf sldNum="0"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401" b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5pPr>
      <a:lvl6pPr marL="60967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6pPr>
      <a:lvl7pPr marL="121935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7pPr>
      <a:lvl8pPr marL="1829029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8pPr>
      <a:lvl9pPr marL="243870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701" b="1">
          <a:solidFill>
            <a:srgbClr val="4E4E4E"/>
          </a:solidFill>
          <a:latin typeface="Helvetica" pitchFamily="34" charset="0"/>
        </a:defRPr>
      </a:lvl9pPr>
    </p:titleStyle>
    <p:bodyStyle>
      <a:lvl1pPr marL="228669" indent="-228669" algn="l" rtl="0" eaLnBrk="1" fontAlgn="base" hangingPunct="1">
        <a:lnSpc>
          <a:spcPct val="95000"/>
        </a:lnSpc>
        <a:spcBef>
          <a:spcPts val="1000"/>
        </a:spcBef>
        <a:spcAft>
          <a:spcPct val="0"/>
        </a:spcAft>
        <a:buClr>
          <a:schemeClr val="bg1">
            <a:lumMod val="50000"/>
          </a:schemeClr>
        </a:buClr>
        <a:buSzPct val="85000"/>
        <a:buFont typeface="Arial" panose="020B0604020202020204" pitchFamily="34" charset="0"/>
        <a:buChar char="•"/>
        <a:defRPr lang="en-US" sz="2401" dirty="0" smtClean="0">
          <a:solidFill>
            <a:schemeClr val="tx1"/>
          </a:solidFill>
          <a:latin typeface="Arial" panose="020B0604020202020204" pitchFamily="34" charset="0"/>
          <a:ea typeface="+mn-ea"/>
          <a:cs typeface="Arial" pitchFamily="34" charset="0"/>
        </a:defRPr>
      </a:lvl1pPr>
      <a:lvl2pPr marL="576245" indent="-228669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50000"/>
          </a:schemeClr>
        </a:buClr>
        <a:buSzPct val="100000"/>
        <a:buFont typeface="Arial" panose="020B0604020202020204" pitchFamily="34" charset="0"/>
        <a:buChar char="•"/>
        <a:defRPr lang="en-US" sz="2001" dirty="0" smtClean="0">
          <a:solidFill>
            <a:schemeClr val="tx1"/>
          </a:solidFill>
          <a:latin typeface="Arial" panose="020B0604020202020204" pitchFamily="34" charset="0"/>
        </a:defRPr>
      </a:lvl2pPr>
      <a:lvl3pPr marL="887234" indent="-228669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bg1">
            <a:lumMod val="50000"/>
          </a:schemeClr>
        </a:buClr>
        <a:buSzPct val="100000"/>
        <a:buFont typeface="Arial" panose="020B0604020202020204" pitchFamily="34" charset="0"/>
        <a:buChar char="•"/>
        <a:defRPr lang="en-US" sz="1801" dirty="0" smtClean="0">
          <a:solidFill>
            <a:schemeClr val="tx1"/>
          </a:solidFill>
          <a:latin typeface="Arial" panose="020B0604020202020204" pitchFamily="34" charset="0"/>
        </a:defRPr>
      </a:lvl3pPr>
      <a:lvl4pPr marL="1170783" indent="-228669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SzPct val="100000"/>
        <a:buFont typeface="Arial" panose="020B0604020202020204" pitchFamily="34" charset="0"/>
        <a:buChar char="̶"/>
        <a:defRPr lang="en-US" sz="1801" dirty="0" smtClean="0">
          <a:solidFill>
            <a:schemeClr val="tx1"/>
          </a:solidFill>
          <a:latin typeface="+mn-lt"/>
        </a:defRPr>
      </a:lvl4pPr>
      <a:lvl5pPr marL="1463479" indent="-228669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̶"/>
        <a:defRPr lang="en-US" sz="1600" baseline="0" dirty="0" smtClean="0">
          <a:solidFill>
            <a:schemeClr val="tx1"/>
          </a:solidFill>
          <a:latin typeface="+mn-lt"/>
        </a:defRPr>
      </a:lvl5pPr>
      <a:lvl6pPr marL="3353219" indent="-3048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1">
          <a:solidFill>
            <a:schemeClr val="tx1"/>
          </a:solidFill>
          <a:latin typeface="+mn-lt"/>
        </a:defRPr>
      </a:lvl6pPr>
      <a:lvl7pPr marL="3962896" indent="-3048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1">
          <a:solidFill>
            <a:schemeClr val="tx1"/>
          </a:solidFill>
          <a:latin typeface="+mn-lt"/>
        </a:defRPr>
      </a:lvl7pPr>
      <a:lvl8pPr marL="4572571" indent="-3048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1">
          <a:solidFill>
            <a:schemeClr val="tx1"/>
          </a:solidFill>
          <a:latin typeface="+mn-lt"/>
        </a:defRPr>
      </a:lvl8pPr>
      <a:lvl9pPr marL="5182247" indent="-3048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»"/>
        <a:defRPr sz="210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1pPr>
      <a:lvl2pPr marL="609676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2pPr>
      <a:lvl3pPr marL="121935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3pPr>
      <a:lvl4pPr marL="1829029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4pPr>
      <a:lvl5pPr marL="2438704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5pPr>
      <a:lvl6pPr marL="3048381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6pPr>
      <a:lvl7pPr marL="3658057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7pPr>
      <a:lvl8pPr marL="4267733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8pPr>
      <a:lvl9pPr marL="4877410" algn="l" defTabSz="1219353" rtl="0" eaLnBrk="1" latinLnBrk="0" hangingPunct="1">
        <a:defRPr sz="24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pos="359">
          <p15:clr>
            <a:srgbClr val="F26B43"/>
          </p15:clr>
        </p15:guide>
        <p15:guide id="7" pos="7321">
          <p15:clr>
            <a:srgbClr val="F26B43"/>
          </p15:clr>
        </p15:guide>
        <p15:guide id="8" orient="horz" pos="4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6C_C66D364B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73_DC7FE013.xml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11" Type="http://schemas.openxmlformats.org/officeDocument/2006/relationships/image" Target="../media/image62.png"/><Relationship Id="rId5" Type="http://schemas.openxmlformats.org/officeDocument/2006/relationships/image" Target="../media/image53.png"/><Relationship Id="rId10" Type="http://schemas.openxmlformats.org/officeDocument/2006/relationships/image" Target="../media/image61.png"/><Relationship Id="rId4" Type="http://schemas.openxmlformats.org/officeDocument/2006/relationships/image" Target="../media/image57.sv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4EDF1F4-3FA5-FBAB-B3B6-72D4E79A9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893"/>
            <a:ext cx="12191999" cy="5131692"/>
          </a:xfrm>
          <a:prstGeom prst="rect">
            <a:avLst/>
          </a:prstGeom>
        </p:spPr>
      </p:pic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E4660214-0FD7-A742-1CA5-4DA50F1D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2317C60-C5F3-5C14-7D25-4328E88B39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590694-E863-880A-0688-6B2A7DF95B7E}"/>
              </a:ext>
            </a:extLst>
          </p:cNvPr>
          <p:cNvSpPr/>
          <p:nvPr/>
        </p:nvSpPr>
        <p:spPr bwMode="auto">
          <a:xfrm rot="10800000">
            <a:off x="0" y="5130799"/>
            <a:ext cx="12192000" cy="1728094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</a:pPr>
            <a:endParaRPr lang="en-NL" sz="2400" err="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9ABD2C1-C9D0-2F9B-DC20-59AE9D8A5F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143" y="554965"/>
            <a:ext cx="2286595" cy="479886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AC40E25-F65F-825F-DBFA-918CBE09F80F}"/>
              </a:ext>
            </a:extLst>
          </p:cNvPr>
          <p:cNvSpPr txBox="1">
            <a:spLocks/>
          </p:cNvSpPr>
          <p:nvPr/>
        </p:nvSpPr>
        <p:spPr>
          <a:xfrm>
            <a:off x="729911" y="1633989"/>
            <a:ext cx="8503386" cy="1241286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lang="en-US" sz="24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kern="0" spc="-300" dirty="0">
                <a:solidFill>
                  <a:schemeClr val="bg1"/>
                </a:solidFill>
                <a:latin typeface="+mj-lt"/>
                <a:cs typeface="Calibri"/>
              </a:rPr>
              <a:t>Check Point’s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4400" b="1" kern="0" spc="-300" dirty="0">
                <a:solidFill>
                  <a:schemeClr val="bg1"/>
                </a:solidFill>
                <a:latin typeface="+mj-lt"/>
                <a:cs typeface="Calibri"/>
              </a:rPr>
              <a:t>GenAI Security</a:t>
            </a:r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1C8E078B-5708-90E2-8B5D-9C69C8D0C81D}"/>
              </a:ext>
            </a:extLst>
          </p:cNvPr>
          <p:cNvSpPr txBox="1">
            <a:spLocks/>
          </p:cNvSpPr>
          <p:nvPr/>
        </p:nvSpPr>
        <p:spPr bwMode="auto">
          <a:xfrm>
            <a:off x="780712" y="3110181"/>
            <a:ext cx="4518876" cy="139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ts val="2666"/>
              </a:lnSpc>
              <a:spcBef>
                <a:spcPts val="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None/>
              <a:defRPr lang="en-US" sz="1400" b="0" i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09361" indent="0" algn="ctr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lang="en-US"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2pPr>
            <a:lvl3pPr marL="1218732" indent="0" algn="ctr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None/>
              <a:defRPr lang="en-US"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3pPr>
            <a:lvl4pPr marL="1828097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defRPr lang="en-US"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4pPr>
            <a:lvl5pPr marL="2437467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lang="en-US" sz="160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5pPr>
            <a:lvl6pPr marL="3046828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None/>
              <a:defRPr sz="2100">
                <a:solidFill>
                  <a:schemeClr val="tx1">
                    <a:tint val="75000"/>
                  </a:schemeClr>
                </a:solidFill>
                <a:latin typeface="+mn-lt"/>
              </a:defRPr>
            </a:lvl6pPr>
            <a:lvl7pPr marL="3656199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None/>
              <a:defRPr sz="2100">
                <a:solidFill>
                  <a:schemeClr val="tx1">
                    <a:tint val="75000"/>
                  </a:schemeClr>
                </a:solidFill>
                <a:latin typeface="+mn-lt"/>
              </a:defRPr>
            </a:lvl7pPr>
            <a:lvl8pPr marL="4265564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None/>
              <a:defRPr sz="2100">
                <a:solidFill>
                  <a:schemeClr val="tx1">
                    <a:tint val="75000"/>
                  </a:schemeClr>
                </a:solidFill>
                <a:latin typeface="+mn-lt"/>
              </a:defRPr>
            </a:lvl8pPr>
            <a:lvl9pPr marL="4874933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None/>
              <a:defRPr sz="2100">
                <a:solidFill>
                  <a:schemeClr val="tx1">
                    <a:tint val="75000"/>
                  </a:schemeClr>
                </a:solidFill>
                <a:latin typeface="+mn-lt"/>
              </a:defRPr>
            </a:lvl9pPr>
          </a:lstStyle>
          <a:p>
            <a:pPr>
              <a:buClr>
                <a:srgbClr val="FFFFFF">
                  <a:lumMod val="50000"/>
                </a:srgbClr>
              </a:buClr>
              <a:defRPr/>
            </a:pPr>
            <a:r>
              <a:rPr lang="en-US" sz="2400" kern="0" dirty="0">
                <a:solidFill>
                  <a:srgbClr val="FFFFFF"/>
                </a:solidFill>
                <a:latin typeface="Arial" panose="020B0604020202020204"/>
                <a:cs typeface="Calibri"/>
              </a:rPr>
              <a:t>AI and Machine Learning in Cybersecurity: Enhancing Threat Detection and Response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F5798-2B51-24F1-167D-AAD8BEA1257F}"/>
              </a:ext>
            </a:extLst>
          </p:cNvPr>
          <p:cNvSpPr txBox="1"/>
          <p:nvPr/>
        </p:nvSpPr>
        <p:spPr bwMode="auto">
          <a:xfrm>
            <a:off x="729911" y="5514457"/>
            <a:ext cx="6172334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 Mladenović | </a:t>
            </a:r>
            <a:r>
              <a:rPr lang="sr-Latn-R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 Sales </a:t>
            </a:r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Manager</a:t>
            </a:r>
          </a:p>
          <a:p>
            <a:pPr>
              <a:spcBef>
                <a:spcPts val="0"/>
              </a:spcBef>
            </a:pPr>
            <a:r>
              <a:rPr lang="sv-S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ivanml@checkpoint.com</a:t>
            </a:r>
          </a:p>
        </p:txBody>
      </p:sp>
    </p:spTree>
    <p:extLst>
      <p:ext uri="{BB962C8B-B14F-4D97-AF65-F5344CB8AC3E}">
        <p14:creationId xmlns:p14="http://schemas.microsoft.com/office/powerpoint/2010/main" val="3329046091"/>
      </p:ext>
    </p:extLst>
  </p:cSld>
  <p:clrMapOvr>
    <a:masterClrMapping/>
  </p:clrMapOvr>
  <p:transition>
    <p:fade/>
  </p:transition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D5A8C930-FDCC-3247-991A-BBECE6BF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BEA0841A-3672-38FF-2914-36EE6F4C5C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E705E5-7C09-6616-DD43-CCDB7F03278A}"/>
              </a:ext>
            </a:extLst>
          </p:cNvPr>
          <p:cNvSpPr/>
          <p:nvPr/>
        </p:nvSpPr>
        <p:spPr bwMode="auto">
          <a:xfrm>
            <a:off x="0" y="0"/>
            <a:ext cx="12192000" cy="6491439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US" sz="2400" dirty="0" err="1">
              <a:latin typeface="+mn-lt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EC592CE-0591-7BAD-D08A-1F6F60C86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45118">
            <a:off x="4426059" y="-526181"/>
            <a:ext cx="8039536" cy="75438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D53819C-66FA-8F5A-243B-C536B00D2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217728">
            <a:off x="2958166" y="-1774681"/>
            <a:ext cx="10700623" cy="100407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376224-B140-8191-5E0B-CCA88D5621AD}"/>
              </a:ext>
            </a:extLst>
          </p:cNvPr>
          <p:cNvSpPr txBox="1"/>
          <p:nvPr/>
        </p:nvSpPr>
        <p:spPr bwMode="auto">
          <a:xfrm>
            <a:off x="641008" y="1338985"/>
            <a:ext cx="6079106" cy="155427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568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SzPts val="1400"/>
              <a:buFont typeface="Wingdings" pitchFamily="2" charset="2"/>
              <a:buNone/>
              <a:tabLst/>
              <a:defRPr/>
            </a:pPr>
            <a:r>
              <a:rPr kumimoji="0" lang="en-US" sz="5400" b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Arial"/>
              </a:rPr>
              <a:t>To protect against </a:t>
            </a:r>
            <a:r>
              <a:rPr kumimoji="0" lang="en-US" sz="5400" b="1" strike="noStrike" kern="0" cap="none" spc="-1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Arial"/>
              </a:rPr>
              <a:t>GenAI risks</a:t>
            </a:r>
            <a:r>
              <a:rPr kumimoji="0" lang="en-US" sz="5400" b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Arial"/>
              </a:rPr>
              <a:t>,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90563-4E5C-E5C1-7E92-6D78AEAB4D49}"/>
              </a:ext>
            </a:extLst>
          </p:cNvPr>
          <p:cNvSpPr txBox="1"/>
          <p:nvPr/>
        </p:nvSpPr>
        <p:spPr bwMode="auto">
          <a:xfrm>
            <a:off x="641008" y="3139634"/>
            <a:ext cx="5251792" cy="22852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5680"/>
              </a:lnSpc>
              <a:spcBef>
                <a:spcPts val="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SzPts val="1400"/>
              <a:buFont typeface="Wingdings" pitchFamily="2" charset="2"/>
              <a:buNone/>
              <a:tabLst/>
              <a:defRPr/>
            </a:pPr>
            <a:r>
              <a:rPr kumimoji="0" lang="en-US" sz="5400" b="1" u="none" strike="noStrike" kern="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Arial"/>
              </a:rPr>
              <a:t>you need a </a:t>
            </a:r>
            <a:r>
              <a:rPr kumimoji="0" lang="en-US" sz="5400" b="1" strike="noStrike" kern="0" cap="none" spc="-1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Arial"/>
              </a:rPr>
              <a:t>GenAI-powered</a:t>
            </a:r>
            <a:r>
              <a:rPr kumimoji="0" lang="en-US" sz="5400" b="1" u="sng" strike="noStrike" kern="0" cap="none" spc="-150" normalizeH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5400" b="1" u="none" strike="noStrike" kern="0" cap="none" spc="-15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cs typeface="Arial" panose="020B0604020202020204" pitchFamily="34" charset="0"/>
                <a:sym typeface="Arial"/>
              </a:rPr>
              <a:t>solution</a:t>
            </a:r>
            <a:endParaRPr kumimoji="0" lang="en-US" sz="5400" b="1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1775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437B69B9-9818-FA87-FD6E-FC85494D49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893"/>
            <a:ext cx="12192000" cy="6487247"/>
          </a:xfrm>
          <a:prstGeom prst="rect">
            <a:avLst/>
          </a:prstGeom>
        </p:spPr>
      </p:pic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E4660214-0FD7-A742-1CA5-4DA50F1D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2317C60-C5F3-5C14-7D25-4328E88B39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430609DF-80E0-292D-0989-D769EF72D8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0664" b="51724"/>
          <a:stretch/>
        </p:blipFill>
        <p:spPr>
          <a:xfrm>
            <a:off x="6133796" y="5774049"/>
            <a:ext cx="482765" cy="576931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0DDD293-8D5D-DEED-437C-C5EE823A81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0664" b="51724"/>
          <a:stretch/>
        </p:blipFill>
        <p:spPr>
          <a:xfrm>
            <a:off x="5350511" y="4860447"/>
            <a:ext cx="777499" cy="92915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281E307-65F9-DD8F-9A22-1FB9D69D3E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70664" b="51724"/>
          <a:stretch/>
        </p:blipFill>
        <p:spPr>
          <a:xfrm>
            <a:off x="6518065" y="5160199"/>
            <a:ext cx="299759" cy="358229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DEA7FBF-2E1F-9264-3C70-5B6AB9F47531}"/>
              </a:ext>
            </a:extLst>
          </p:cNvPr>
          <p:cNvSpPr txBox="1">
            <a:spLocks/>
          </p:cNvSpPr>
          <p:nvPr/>
        </p:nvSpPr>
        <p:spPr>
          <a:xfrm>
            <a:off x="597801" y="459977"/>
            <a:ext cx="6948218" cy="1564598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lang="en-US" sz="2400" dirty="0" smtClean="0">
                <a:solidFill>
                  <a:schemeClr val="tx1"/>
                </a:solidFill>
                <a:latin typeface="DIN Pro" panose="020B0504020201010104" pitchFamily="34" charset="0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DIN Pro" panose="020B0504020201010104" pitchFamily="34" charset="0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DIN Pro" panose="020B0504020201010104" pitchFamily="34" charset="0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FFFF">
                  <a:lumMod val="50000"/>
                </a:srgbClr>
              </a:buClr>
              <a:buNone/>
              <a:defRPr/>
            </a:pPr>
            <a:r>
              <a:rPr lang="en-US" sz="2800" b="1" spc="-150" dirty="0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Introducing</a:t>
            </a:r>
            <a:r>
              <a:rPr lang="en-US" sz="2800" b="1" spc="-150" dirty="0">
                <a:solidFill>
                  <a:srgbClr val="41273C"/>
                </a:solidFill>
                <a:latin typeface="Arial" panose="020B0604020202020204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FFFF">
                  <a:lumMod val="50000"/>
                </a:srgbClr>
              </a:buClr>
              <a:buNone/>
              <a:defRPr/>
            </a:pPr>
            <a:r>
              <a:rPr lang="en-US" sz="3200" b="1" spc="-150" dirty="0" err="1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GenAI</a:t>
            </a:r>
            <a:r>
              <a:rPr lang="en-US" sz="3200" b="1" spc="-150" dirty="0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 security from Check Point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D0DEC5F-A26C-6F81-9603-DF8F69BB1D32}"/>
              </a:ext>
            </a:extLst>
          </p:cNvPr>
          <p:cNvGrpSpPr/>
          <p:nvPr/>
        </p:nvGrpSpPr>
        <p:grpSpPr>
          <a:xfrm>
            <a:off x="637513" y="2102806"/>
            <a:ext cx="2645451" cy="1547122"/>
            <a:chOff x="637347" y="2103151"/>
            <a:chExt cx="2644762" cy="154671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F78787-027F-DC50-D12A-8303E97E25B8}"/>
                </a:ext>
              </a:extLst>
            </p:cNvPr>
            <p:cNvSpPr txBox="1"/>
            <p:nvPr/>
          </p:nvSpPr>
          <p:spPr bwMode="auto">
            <a:xfrm>
              <a:off x="651798" y="2819089"/>
              <a:ext cx="2521854" cy="8307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buClr>
                  <a:srgbClr val="41273C"/>
                </a:buClr>
                <a:defRPr/>
              </a:pPr>
              <a:r>
                <a:rPr lang="en-US" sz="1600">
                  <a:solidFill>
                    <a:srgbClr val="FFFFFF"/>
                  </a:solidFill>
                  <a:latin typeface="Arial" panose="020B0604020202020204"/>
                  <a:ea typeface="Lato Light"/>
                  <a:cs typeface="Calibri"/>
                </a:rPr>
                <a:t>See GenAI tools used in your organization, their purpose and risk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FA8EECC-7626-70F3-1FCB-06A7B51F0A39}"/>
                </a:ext>
              </a:extLst>
            </p:cNvPr>
            <p:cNvSpPr txBox="1"/>
            <p:nvPr/>
          </p:nvSpPr>
          <p:spPr bwMode="auto">
            <a:xfrm>
              <a:off x="637347" y="2103151"/>
              <a:ext cx="2644762" cy="70770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buClr>
                  <a:srgbClr val="FF1010"/>
                </a:buClr>
                <a:buSzPct val="100000"/>
                <a:defRPr/>
              </a:pPr>
              <a:r>
                <a:rPr lang="en-US" sz="2000" b="1" spc="-150" dirty="0">
                  <a:solidFill>
                    <a:srgbClr val="FFFFFF"/>
                  </a:solidFill>
                  <a:latin typeface="Arial" panose="020B0604020202020204"/>
                </a:rPr>
                <a:t>Discover and assess risk of </a:t>
              </a:r>
              <a:r>
                <a:rPr lang="en-US" sz="2000" b="1" spc="-150" dirty="0" err="1">
                  <a:solidFill>
                    <a:srgbClr val="FFFFFF"/>
                  </a:solidFill>
                  <a:latin typeface="Arial" panose="020B0604020202020204"/>
                </a:rPr>
                <a:t>GenAI</a:t>
              </a:r>
              <a:r>
                <a:rPr lang="en-US" sz="2000" b="1" spc="-150" dirty="0">
                  <a:solidFill>
                    <a:srgbClr val="FFFFFF"/>
                  </a:solidFill>
                  <a:latin typeface="Arial" panose="020B0604020202020204"/>
                </a:rPr>
                <a:t> usage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00F09C-E804-FB06-D539-93DDBC7CA6E9}"/>
              </a:ext>
            </a:extLst>
          </p:cNvPr>
          <p:cNvGrpSpPr/>
          <p:nvPr/>
        </p:nvGrpSpPr>
        <p:grpSpPr>
          <a:xfrm>
            <a:off x="637514" y="4068263"/>
            <a:ext cx="2536966" cy="1540957"/>
            <a:chOff x="637347" y="4068096"/>
            <a:chExt cx="2536305" cy="154055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5B771E5-7255-66E6-B5E6-35C5816BCB81}"/>
                </a:ext>
              </a:extLst>
            </p:cNvPr>
            <p:cNvSpPr txBox="1"/>
            <p:nvPr/>
          </p:nvSpPr>
          <p:spPr bwMode="auto">
            <a:xfrm>
              <a:off x="651798" y="4777871"/>
              <a:ext cx="2521854" cy="8307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600"/>
                </a:spcAft>
                <a:buClr>
                  <a:srgbClr val="FF1010"/>
                </a:buClr>
                <a:buSzPct val="100000"/>
                <a:defRPr/>
              </a:pPr>
              <a:r>
                <a:rPr lang="en-US" sz="1600">
                  <a:solidFill>
                    <a:srgbClr val="FFFFFF"/>
                  </a:solidFill>
                  <a:latin typeface="Arial" panose="020B0604020202020204"/>
                  <a:ea typeface="Lato Light"/>
                  <a:cs typeface="Calibri"/>
                </a:rPr>
                <a:t>Reduce the risk of data leakage with AI-based data classification engine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BBCBEA6-B13A-3373-03F3-50EA5B380DC6}"/>
                </a:ext>
              </a:extLst>
            </p:cNvPr>
            <p:cNvSpPr txBox="1"/>
            <p:nvPr/>
          </p:nvSpPr>
          <p:spPr bwMode="auto">
            <a:xfrm>
              <a:off x="637347" y="4068096"/>
              <a:ext cx="2390890" cy="7076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buClr>
                  <a:srgbClr val="FF1010"/>
                </a:buClr>
                <a:buSzPct val="100000"/>
                <a:defRPr/>
              </a:pPr>
              <a:r>
                <a:rPr lang="en-US" sz="2000" b="1" spc="-150" dirty="0">
                  <a:solidFill>
                    <a:srgbClr val="FFFFFF"/>
                  </a:solidFill>
                  <a:latin typeface="Arial" panose="020B0604020202020204"/>
                </a:rPr>
                <a:t>Prevent data loss in real time using AI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E3DD28-06E2-863A-7718-E2A1EFAEF908}"/>
              </a:ext>
            </a:extLst>
          </p:cNvPr>
          <p:cNvGrpSpPr/>
          <p:nvPr/>
        </p:nvGrpSpPr>
        <p:grpSpPr>
          <a:xfrm>
            <a:off x="3877093" y="2102806"/>
            <a:ext cx="2940731" cy="1625295"/>
            <a:chOff x="3876082" y="2103151"/>
            <a:chExt cx="2939965" cy="162487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CB634E4-E502-6000-45B7-2D0290F95D2D}"/>
                </a:ext>
              </a:extLst>
            </p:cNvPr>
            <p:cNvSpPr txBox="1"/>
            <p:nvPr/>
          </p:nvSpPr>
          <p:spPr bwMode="auto">
            <a:xfrm>
              <a:off x="3898456" y="2897242"/>
              <a:ext cx="2521854" cy="83078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lvl="1">
                <a:spcBef>
                  <a:spcPts val="0"/>
                </a:spcBef>
                <a:buClr>
                  <a:srgbClr val="41273C"/>
                </a:buClr>
                <a:buSzPct val="100000"/>
                <a:defRPr/>
              </a:pPr>
              <a:r>
                <a:rPr lang="en-US" sz="1600" dirty="0">
                  <a:solidFill>
                    <a:srgbClr val="FFFFFF"/>
                  </a:solidFill>
                  <a:latin typeface="Arial" panose="020B0604020202020204"/>
                </a:rPr>
                <a:t>Get granular monitoring and audit trail to facilitate regulatory compliance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B59646-B476-4825-E252-430DB97962F3}"/>
                </a:ext>
              </a:extLst>
            </p:cNvPr>
            <p:cNvSpPr txBox="1"/>
            <p:nvPr/>
          </p:nvSpPr>
          <p:spPr bwMode="auto">
            <a:xfrm>
              <a:off x="3876082" y="2103151"/>
              <a:ext cx="2939965" cy="70770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buClr>
                  <a:srgbClr val="FF1010"/>
                </a:buClr>
                <a:buSzPct val="100000"/>
                <a:defRPr/>
              </a:pPr>
              <a:r>
                <a:rPr lang="en-US" sz="2000" b="1" spc="-150" dirty="0">
                  <a:solidFill>
                    <a:srgbClr val="FFFFFF"/>
                  </a:solidFill>
                  <a:latin typeface="Arial" panose="020B0604020202020204"/>
                </a:rPr>
                <a:t>Meet  regulations with enterprise-grade visibility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42AF7EE-A7F1-1564-EC45-1288EDB86A4E}"/>
              </a:ext>
            </a:extLst>
          </p:cNvPr>
          <p:cNvGrpSpPr/>
          <p:nvPr/>
        </p:nvGrpSpPr>
        <p:grpSpPr>
          <a:xfrm flipH="1">
            <a:off x="10437632" y="1994000"/>
            <a:ext cx="961735" cy="925505"/>
            <a:chOff x="11198384" y="5787078"/>
            <a:chExt cx="1467314" cy="1490533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8CC814F8-2643-7BE4-EFA4-8BB7727EE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0664" b="51724"/>
            <a:stretch/>
          </p:blipFill>
          <p:spPr>
            <a:xfrm>
              <a:off x="11981670" y="6700680"/>
              <a:ext cx="482765" cy="576931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2DE21F59-67EA-42CE-908F-ED3FC268AB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0664" b="51724"/>
            <a:stretch/>
          </p:blipFill>
          <p:spPr>
            <a:xfrm>
              <a:off x="11198384" y="5787078"/>
              <a:ext cx="777499" cy="929154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D0AD6F1D-0EF9-8E96-063D-D609006AB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r="70664" b="51724"/>
            <a:stretch/>
          </p:blipFill>
          <p:spPr>
            <a:xfrm>
              <a:off x="12365939" y="6086830"/>
              <a:ext cx="299759" cy="3582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9367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FF2F2CF-482D-B938-4EE8-65CE7BB307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38996"/>
          <a:stretch/>
        </p:blipFill>
        <p:spPr>
          <a:xfrm>
            <a:off x="4684319" y="4765156"/>
            <a:ext cx="2853888" cy="1731805"/>
          </a:xfrm>
          <a:prstGeom prst="rect">
            <a:avLst/>
          </a:prstGeom>
        </p:spPr>
      </p:pic>
      <p:sp>
        <p:nvSpPr>
          <p:cNvPr id="163" name="Rectangle: Rounded Corners 41">
            <a:extLst>
              <a:ext uri="{FF2B5EF4-FFF2-40B4-BE49-F238E27FC236}">
                <a16:creationId xmlns:a16="http://schemas.microsoft.com/office/drawing/2014/main" id="{D09B383D-3840-5153-0AA0-2A3C95813BF1}"/>
              </a:ext>
            </a:extLst>
          </p:cNvPr>
          <p:cNvSpPr/>
          <p:nvPr/>
        </p:nvSpPr>
        <p:spPr bwMode="auto">
          <a:xfrm>
            <a:off x="451238" y="5499819"/>
            <a:ext cx="11289524" cy="778259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  <a:headEnd/>
            <a:tailEnd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</a:pPr>
            <a:r>
              <a:rPr lang="en-US" sz="2400" dirty="0">
                <a:solidFill>
                  <a:srgbClr val="FFFFFF"/>
                </a:solidFill>
                <a:latin typeface="Arial" panose="020B0604020202020204"/>
              </a:rPr>
              <a:t>Accurately identify context and data sensitivity in conversational prompts</a:t>
            </a:r>
            <a:endParaRPr lang="en-IL" sz="2400" dirty="0" err="1">
              <a:solidFill>
                <a:srgbClr val="FFFFFF"/>
              </a:solidFill>
              <a:latin typeface="Arial" panose="020B0604020202020204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95F669A-7084-4EA0-FFA1-7FCB0392C28A}"/>
              </a:ext>
            </a:extLst>
          </p:cNvPr>
          <p:cNvGrpSpPr/>
          <p:nvPr/>
        </p:nvGrpSpPr>
        <p:grpSpPr>
          <a:xfrm>
            <a:off x="461655" y="2777342"/>
            <a:ext cx="5447852" cy="2856053"/>
            <a:chOff x="461655" y="2777342"/>
            <a:chExt cx="5447852" cy="2856053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D9E54094-E4A9-48D0-CDDD-CD53FE30D3A4}"/>
                </a:ext>
              </a:extLst>
            </p:cNvPr>
            <p:cNvSpPr/>
            <p:nvPr/>
          </p:nvSpPr>
          <p:spPr bwMode="auto">
            <a:xfrm>
              <a:off x="461655" y="2777342"/>
              <a:ext cx="5447852" cy="2856053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254000" dist="254000" dir="5400000" algn="t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1D2A835-2006-2D5B-CDBD-0867607AA763}"/>
                </a:ext>
              </a:extLst>
            </p:cNvPr>
            <p:cNvGrpSpPr/>
            <p:nvPr/>
          </p:nvGrpSpPr>
          <p:grpSpPr>
            <a:xfrm>
              <a:off x="596028" y="2978885"/>
              <a:ext cx="2107415" cy="261610"/>
              <a:chOff x="506577" y="2959007"/>
              <a:chExt cx="2107415" cy="261610"/>
            </a:xfrm>
          </p:grpSpPr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B08BD5D9-58D2-943C-3B70-52127127DD7A}"/>
                  </a:ext>
                </a:extLst>
              </p:cNvPr>
              <p:cNvSpPr txBox="1"/>
              <p:nvPr/>
            </p:nvSpPr>
            <p:spPr bwMode="auto">
              <a:xfrm>
                <a:off x="746092" y="2959007"/>
                <a:ext cx="1867900" cy="2616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NL" sz="1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ChatGPT session overview</a:t>
                </a:r>
              </a:p>
            </p:txBody>
          </p: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136A2F4-12DB-5C79-DD66-7BA61F01A6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577" y="2991377"/>
                <a:ext cx="334654" cy="188243"/>
              </a:xfrm>
              <a:prstGeom prst="rect">
                <a:avLst/>
              </a:prstGeom>
            </p:spPr>
          </p:pic>
        </p:grp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374838A-E926-D359-610D-503E32072897}"/>
                </a:ext>
              </a:extLst>
            </p:cNvPr>
            <p:cNvSpPr/>
            <p:nvPr/>
          </p:nvSpPr>
          <p:spPr bwMode="auto">
            <a:xfrm>
              <a:off x="644947" y="3432529"/>
              <a:ext cx="1519961" cy="55056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5098629-2304-7545-A5A8-20251D0F9E9C}"/>
                </a:ext>
              </a:extLst>
            </p:cNvPr>
            <p:cNvSpPr/>
            <p:nvPr/>
          </p:nvSpPr>
          <p:spPr bwMode="auto">
            <a:xfrm>
              <a:off x="2219935" y="3432529"/>
              <a:ext cx="1519961" cy="55056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4C10F42-B782-7F53-4586-0759CD7674D5}"/>
                </a:ext>
              </a:extLst>
            </p:cNvPr>
            <p:cNvSpPr/>
            <p:nvPr/>
          </p:nvSpPr>
          <p:spPr bwMode="auto">
            <a:xfrm>
              <a:off x="2219935" y="4074213"/>
              <a:ext cx="1519961" cy="55056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73937FC-38D6-03EB-93D9-DFBE9BC2568C}"/>
                </a:ext>
              </a:extLst>
            </p:cNvPr>
            <p:cNvSpPr/>
            <p:nvPr/>
          </p:nvSpPr>
          <p:spPr bwMode="auto">
            <a:xfrm>
              <a:off x="3787532" y="3432529"/>
              <a:ext cx="1929554" cy="119225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A71CBD9-F44D-FCD6-CB0B-3A1816B16E31}"/>
                </a:ext>
              </a:extLst>
            </p:cNvPr>
            <p:cNvSpPr txBox="1"/>
            <p:nvPr/>
          </p:nvSpPr>
          <p:spPr bwMode="auto">
            <a:xfrm>
              <a:off x="644947" y="3509970"/>
              <a:ext cx="137999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Session date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20E87A0-DF57-3606-D340-71B1C8410F3E}"/>
                </a:ext>
              </a:extLst>
            </p:cNvPr>
            <p:cNvSpPr txBox="1"/>
            <p:nvPr/>
          </p:nvSpPr>
          <p:spPr bwMode="auto">
            <a:xfrm>
              <a:off x="644947" y="3725895"/>
              <a:ext cx="1379998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800" dirty="0">
                  <a:solidFill>
                    <a:schemeClr val="bg1">
                      <a:lumMod val="65000"/>
                    </a:schemeClr>
                  </a:solidFill>
                  <a:latin typeface="+mn-lt"/>
                  <a:cs typeface="Calibri" panose="020F0502020204030204" pitchFamily="34" charset="0"/>
                </a:rPr>
                <a:t>Jul 28,  2024, 4:11 PM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3DE16F17-48BC-B10A-F468-8944ED85F15B}"/>
                </a:ext>
              </a:extLst>
            </p:cNvPr>
            <p:cNvSpPr txBox="1"/>
            <p:nvPr/>
          </p:nvSpPr>
          <p:spPr bwMode="auto">
            <a:xfrm>
              <a:off x="2219935" y="3509970"/>
              <a:ext cx="137999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User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9B2B75F-E47E-54B8-2ED7-63026377E0D5}"/>
                </a:ext>
              </a:extLst>
            </p:cNvPr>
            <p:cNvSpPr txBox="1"/>
            <p:nvPr/>
          </p:nvSpPr>
          <p:spPr bwMode="auto">
            <a:xfrm>
              <a:off x="2219935" y="3725895"/>
              <a:ext cx="1379998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800" dirty="0">
                  <a:solidFill>
                    <a:schemeClr val="bg1">
                      <a:lumMod val="65000"/>
                    </a:schemeClr>
                  </a:solidFill>
                  <a:latin typeface="+mn-lt"/>
                  <a:cs typeface="Calibri" panose="020F0502020204030204" pitchFamily="34" charset="0"/>
                </a:rPr>
                <a:t>John Doe</a:t>
              </a:r>
            </a:p>
          </p:txBody>
        </p: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AFD3C0CC-CAEB-FE92-B9D0-BD355FA2223F}"/>
                </a:ext>
              </a:extLst>
            </p:cNvPr>
            <p:cNvGrpSpPr/>
            <p:nvPr/>
          </p:nvGrpSpPr>
          <p:grpSpPr>
            <a:xfrm>
              <a:off x="644947" y="4074213"/>
              <a:ext cx="1519961" cy="550566"/>
              <a:chOff x="644947" y="4074213"/>
              <a:chExt cx="1519961" cy="550566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48382D0-2921-E4E4-DAE3-5163713462D8}"/>
                  </a:ext>
                </a:extLst>
              </p:cNvPr>
              <p:cNvSpPr/>
              <p:nvPr/>
            </p:nvSpPr>
            <p:spPr bwMode="auto">
              <a:xfrm>
                <a:off x="644947" y="4074213"/>
                <a:ext cx="1519961" cy="55056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SzPct val="115000"/>
                </a:pPr>
                <a:endParaRPr lang="en-NL" sz="2400" dirty="0" err="1">
                  <a:latin typeface="+mn-lt"/>
                </a:endParaRPr>
              </a:p>
            </p:txBody>
          </p: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65F5F26E-7BB4-BD2F-D68F-D75D02936C41}"/>
                  </a:ext>
                </a:extLst>
              </p:cNvPr>
              <p:cNvSpPr txBox="1"/>
              <p:nvPr/>
            </p:nvSpPr>
            <p:spPr bwMode="auto">
              <a:xfrm>
                <a:off x="644947" y="4126343"/>
                <a:ext cx="1379998" cy="2308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NL" sz="900" b="1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cs typeface="Calibri" panose="020F0502020204030204" pitchFamily="34" charset="0"/>
                  </a:rPr>
                  <a:t>Sensitive prompts</a:t>
                </a: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734AC287-3A90-FB4C-9B05-14A0D9F30874}"/>
                  </a:ext>
                </a:extLst>
              </p:cNvPr>
              <p:cNvSpPr txBox="1"/>
              <p:nvPr/>
            </p:nvSpPr>
            <p:spPr bwMode="auto">
              <a:xfrm>
                <a:off x="644947" y="4342268"/>
                <a:ext cx="1379998" cy="2154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NL" sz="8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  <a:cs typeface="Calibri" panose="020F0502020204030204" pitchFamily="34" charset="0"/>
                  </a:rPr>
                  <a:t>N/A</a:t>
                </a: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116788A-4820-4D41-9001-0E4A6E2B32CB}"/>
                </a:ext>
              </a:extLst>
            </p:cNvPr>
            <p:cNvSpPr txBox="1"/>
            <p:nvPr/>
          </p:nvSpPr>
          <p:spPr bwMode="auto">
            <a:xfrm>
              <a:off x="2228658" y="4126343"/>
              <a:ext cx="137999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User cases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145AE11-D8FB-1AB9-EC5B-02E62EA2C064}"/>
                </a:ext>
              </a:extLst>
            </p:cNvPr>
            <p:cNvSpPr txBox="1"/>
            <p:nvPr/>
          </p:nvSpPr>
          <p:spPr bwMode="auto">
            <a:xfrm>
              <a:off x="2309158" y="4405031"/>
              <a:ext cx="856871" cy="126129"/>
            </a:xfrm>
            <a:prstGeom prst="rect">
              <a:avLst/>
            </a:prstGeom>
            <a:solidFill>
              <a:srgbClr val="5BAE27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600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Personal advice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A818438-03C5-0E7E-4CEA-08F7A4DC8DB0}"/>
                </a:ext>
              </a:extLst>
            </p:cNvPr>
            <p:cNvSpPr/>
            <p:nvPr/>
          </p:nvSpPr>
          <p:spPr bwMode="auto">
            <a:xfrm>
              <a:off x="653650" y="4695773"/>
              <a:ext cx="5063436" cy="2896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2F693BF-80D7-D6C3-447C-2A9E5C3BF37A}"/>
                </a:ext>
              </a:extLst>
            </p:cNvPr>
            <p:cNvSpPr txBox="1"/>
            <p:nvPr/>
          </p:nvSpPr>
          <p:spPr bwMode="auto">
            <a:xfrm>
              <a:off x="644947" y="4737529"/>
              <a:ext cx="137999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Description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3A5ACE8-F74E-15AD-718B-7D29D19CB81B}"/>
                </a:ext>
              </a:extLst>
            </p:cNvPr>
            <p:cNvGrpSpPr/>
            <p:nvPr/>
          </p:nvGrpSpPr>
          <p:grpSpPr>
            <a:xfrm>
              <a:off x="644946" y="4984547"/>
              <a:ext cx="5072140" cy="289655"/>
              <a:chOff x="644946" y="4984547"/>
              <a:chExt cx="5072140" cy="289655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8FE09DD3-9AC2-93D7-7368-CCFFF0B55BE3}"/>
                  </a:ext>
                </a:extLst>
              </p:cNvPr>
              <p:cNvSpPr/>
              <p:nvPr/>
            </p:nvSpPr>
            <p:spPr bwMode="auto">
              <a:xfrm>
                <a:off x="653650" y="4984547"/>
                <a:ext cx="5063436" cy="28965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SzPct val="115000"/>
                </a:pPr>
                <a:endParaRPr lang="en-NL" sz="2400" dirty="0" err="1">
                  <a:latin typeface="+mn-lt"/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CF06F960-149A-26BC-AD71-5F85CC49A013}"/>
                  </a:ext>
                </a:extLst>
              </p:cNvPr>
              <p:cNvSpPr txBox="1"/>
              <p:nvPr/>
            </p:nvSpPr>
            <p:spPr bwMode="auto">
              <a:xfrm>
                <a:off x="644946" y="5030132"/>
                <a:ext cx="4814363" cy="2154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NL" sz="8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  <a:cs typeface="Calibri" panose="020F0502020204030204" pitchFamily="34" charset="0"/>
                  </a:rPr>
                  <a:t>The prompt does not contain any sensitive information</a:t>
                </a:r>
              </a:p>
            </p:txBody>
          </p:sp>
        </p:grp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4C6EBAB-4CCB-8247-618F-888E5ADB08B2}"/>
                </a:ext>
              </a:extLst>
            </p:cNvPr>
            <p:cNvSpPr txBox="1"/>
            <p:nvPr/>
          </p:nvSpPr>
          <p:spPr bwMode="auto">
            <a:xfrm>
              <a:off x="3853578" y="3509970"/>
              <a:ext cx="137999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Risk assesment</a:t>
              </a:r>
            </a:p>
          </p:txBody>
        </p: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2029DE7E-88A0-9258-77D4-F30821A29B33}"/>
                </a:ext>
              </a:extLst>
            </p:cNvPr>
            <p:cNvGrpSpPr/>
            <p:nvPr/>
          </p:nvGrpSpPr>
          <p:grpSpPr>
            <a:xfrm>
              <a:off x="4030510" y="3886770"/>
              <a:ext cx="1417659" cy="1288781"/>
              <a:chOff x="9910360" y="3886770"/>
              <a:chExt cx="1417659" cy="1288781"/>
            </a:xfrm>
          </p:grpSpPr>
          <p:sp>
            <p:nvSpPr>
              <p:cNvPr id="156" name="Pie 155">
                <a:extLst>
                  <a:ext uri="{FF2B5EF4-FFF2-40B4-BE49-F238E27FC236}">
                    <a16:creationId xmlns:a16="http://schemas.microsoft.com/office/drawing/2014/main" id="{EB52797C-9B41-7BE2-5AB1-EE9AC327F8EB}"/>
                  </a:ext>
                </a:extLst>
              </p:cNvPr>
              <p:cNvSpPr/>
              <p:nvPr/>
            </p:nvSpPr>
            <p:spPr bwMode="auto">
              <a:xfrm rot="5400000">
                <a:off x="9974799" y="3822331"/>
                <a:ext cx="1288781" cy="1417659"/>
              </a:xfrm>
              <a:prstGeom prst="pie">
                <a:avLst>
                  <a:gd name="adj1" fmla="val 5383610"/>
                  <a:gd name="adj2" fmla="val 16200000"/>
                </a:avLst>
              </a:prstGeom>
              <a:solidFill>
                <a:schemeClr val="bg1">
                  <a:lumMod val="95000"/>
                </a:schemeClr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SzPct val="115000"/>
                </a:pPr>
                <a:endParaRPr lang="en-NL" sz="2400" dirty="0" err="1">
                  <a:latin typeface="+mn-lt"/>
                </a:endParaRPr>
              </a:p>
            </p:txBody>
          </p:sp>
          <p:sp>
            <p:nvSpPr>
              <p:cNvPr id="157" name="Pie 156">
                <a:extLst>
                  <a:ext uri="{FF2B5EF4-FFF2-40B4-BE49-F238E27FC236}">
                    <a16:creationId xmlns:a16="http://schemas.microsoft.com/office/drawing/2014/main" id="{D2015688-E65D-C079-516E-7C271471E881}"/>
                  </a:ext>
                </a:extLst>
              </p:cNvPr>
              <p:cNvSpPr/>
              <p:nvPr/>
            </p:nvSpPr>
            <p:spPr bwMode="auto">
              <a:xfrm rot="5400000">
                <a:off x="10033380" y="3896752"/>
                <a:ext cx="1171619" cy="1288781"/>
              </a:xfrm>
              <a:prstGeom prst="pie">
                <a:avLst>
                  <a:gd name="adj1" fmla="val 5383610"/>
                  <a:gd name="adj2" fmla="val 16200000"/>
                </a:avLst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SzPct val="115000"/>
                </a:pPr>
                <a:endParaRPr lang="en-NL" sz="2400" dirty="0" err="1">
                  <a:latin typeface="+mn-lt"/>
                </a:endParaRP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DF1D18E5-E551-167B-D647-23442A0A2799}"/>
                  </a:ext>
                </a:extLst>
              </p:cNvPr>
              <p:cNvSpPr txBox="1"/>
              <p:nvPr/>
            </p:nvSpPr>
            <p:spPr bwMode="auto">
              <a:xfrm>
                <a:off x="10010964" y="4229876"/>
                <a:ext cx="1252616" cy="2308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NL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None</a:t>
                </a:r>
              </a:p>
            </p:txBody>
          </p:sp>
        </p:grp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DD4E56C2-70E9-2A3F-4E76-14CD38757F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-336"/>
          <a:stretch/>
        </p:blipFill>
        <p:spPr>
          <a:xfrm>
            <a:off x="9307453" y="-861740"/>
            <a:ext cx="4431217" cy="44226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FE36A090-2B7F-332D-9F52-5CB812862EDF}"/>
              </a:ext>
            </a:extLst>
          </p:cNvPr>
          <p:cNvGrpSpPr/>
          <p:nvPr/>
        </p:nvGrpSpPr>
        <p:grpSpPr>
          <a:xfrm>
            <a:off x="461654" y="1540951"/>
            <a:ext cx="5447852" cy="808675"/>
            <a:chOff x="461654" y="1540951"/>
            <a:chExt cx="5447852" cy="808675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633E220-7F53-7C49-613E-BCC926993703}"/>
                </a:ext>
              </a:extLst>
            </p:cNvPr>
            <p:cNvSpPr/>
            <p:nvPr/>
          </p:nvSpPr>
          <p:spPr bwMode="auto">
            <a:xfrm>
              <a:off x="461654" y="1540951"/>
              <a:ext cx="5447852" cy="808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254000" dist="127000" dir="5400000" algn="t" rotWithShape="0">
                <a:prstClr val="black">
                  <a:alpha val="20038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363DD143-3818-1A62-25A0-4523F1A241D6}"/>
                </a:ext>
              </a:extLst>
            </p:cNvPr>
            <p:cNvSpPr/>
            <p:nvPr/>
          </p:nvSpPr>
          <p:spPr bwMode="auto">
            <a:xfrm>
              <a:off x="5284412" y="1798868"/>
              <a:ext cx="375243" cy="3772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5"/>
                </a:gs>
                <a:gs pos="0">
                  <a:schemeClr val="tx2"/>
                </a:gs>
              </a:gsLst>
              <a:lin ang="18900000" scaled="1"/>
              <a:tileRect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DAA8379-C904-65B8-8339-54F139995EF3}"/>
                </a:ext>
              </a:extLst>
            </p:cNvPr>
            <p:cNvCxnSpPr/>
            <p:nvPr/>
          </p:nvCxnSpPr>
          <p:spPr bwMode="auto">
            <a:xfrm>
              <a:off x="5391979" y="1988273"/>
              <a:ext cx="176967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3EF15CE-B86B-A204-0E82-7F082057CE2A}"/>
              </a:ext>
            </a:extLst>
          </p:cNvPr>
          <p:cNvGrpSpPr/>
          <p:nvPr/>
        </p:nvGrpSpPr>
        <p:grpSpPr>
          <a:xfrm>
            <a:off x="6292910" y="1540951"/>
            <a:ext cx="5511188" cy="808675"/>
            <a:chOff x="6292910" y="1540951"/>
            <a:chExt cx="5511188" cy="808675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E49A22E-7FC0-13F1-6E02-EC819BC7924C}"/>
                </a:ext>
              </a:extLst>
            </p:cNvPr>
            <p:cNvSpPr/>
            <p:nvPr/>
          </p:nvSpPr>
          <p:spPr bwMode="auto">
            <a:xfrm>
              <a:off x="6292910" y="1540951"/>
              <a:ext cx="5511188" cy="8086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17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254000" dist="127000" dir="5400000" algn="t" rotWithShape="0">
                <a:prstClr val="black">
                  <a:alpha val="20038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BE64EC34-C0B5-9A90-ECF2-CF232FFABA17}"/>
                </a:ext>
              </a:extLst>
            </p:cNvPr>
            <p:cNvSpPr/>
            <p:nvPr/>
          </p:nvSpPr>
          <p:spPr bwMode="auto">
            <a:xfrm>
              <a:off x="11175388" y="1798868"/>
              <a:ext cx="372953" cy="37725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5"/>
                </a:gs>
                <a:gs pos="0">
                  <a:schemeClr val="tx2"/>
                </a:gs>
              </a:gsLst>
              <a:lin ang="18900000" scaled="1"/>
              <a:tileRect/>
            </a:gradFill>
            <a:ln w="3175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893DCF7-8AB9-214E-E0B8-8AE24A7AD004}"/>
                </a:ext>
              </a:extLst>
            </p:cNvPr>
            <p:cNvCxnSpPr/>
            <p:nvPr/>
          </p:nvCxnSpPr>
          <p:spPr bwMode="auto">
            <a:xfrm>
              <a:off x="11302374" y="1988273"/>
              <a:ext cx="160879" cy="0"/>
            </a:xfrm>
            <a:prstGeom prst="straightConnector1">
              <a:avLst/>
            </a:prstGeom>
            <a:solidFill>
              <a:schemeClr val="bg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E4660214-0FD7-A742-1CA5-4DA50F1D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2317C60-C5F3-5C14-7D25-4328E88B39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A69D3ACC-A902-F01E-E7EB-EFEDDD38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7" y="405960"/>
            <a:ext cx="11022371" cy="914400"/>
          </a:xfrm>
        </p:spPr>
        <p:txBody>
          <a:bodyPr/>
          <a:lstStyle/>
          <a:p>
            <a:r>
              <a:rPr lang="en-US" sz="3600" b="1" spc="-150" dirty="0"/>
              <a:t>LLM-based data classification</a:t>
            </a:r>
            <a:endParaRPr lang="en-IL" sz="3600" b="1" spc="-150">
              <a:solidFill>
                <a:srgbClr val="EE0C5D"/>
              </a:solidFill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224582-F76E-FF4A-D54D-3F0314438937}"/>
              </a:ext>
            </a:extLst>
          </p:cNvPr>
          <p:cNvSpPr txBox="1"/>
          <p:nvPr/>
        </p:nvSpPr>
        <p:spPr bwMode="auto">
          <a:xfrm>
            <a:off x="706336" y="1714455"/>
            <a:ext cx="434726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NL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about to </a:t>
            </a:r>
            <a:r>
              <a:rPr lang="en-NL" sz="1200" b="1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 a $300 pair of running shoes</a:t>
            </a:r>
            <a:r>
              <a:rPr lang="en-NL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Build me a personal training plan for the next three months.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A7F7A49-048B-4EFD-B4EC-75E054CBFC54}"/>
              </a:ext>
            </a:extLst>
          </p:cNvPr>
          <p:cNvGrpSpPr/>
          <p:nvPr/>
        </p:nvGrpSpPr>
        <p:grpSpPr>
          <a:xfrm>
            <a:off x="222258" y="4179174"/>
            <a:ext cx="2057033" cy="873321"/>
            <a:chOff x="644947" y="4028289"/>
            <a:chExt cx="1404981" cy="596490"/>
          </a:xfrm>
          <a:effectLst>
            <a:outerShdw blurRad="324208" dist="401767" sx="90751" sy="90751" algn="l" rotWithShape="0">
              <a:prstClr val="black">
                <a:alpha val="29106"/>
              </a:prstClr>
            </a:outerShdw>
          </a:effectLst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D29FD22-26D4-068A-71F1-06C921DCC28D}"/>
                </a:ext>
              </a:extLst>
            </p:cNvPr>
            <p:cNvSpPr/>
            <p:nvPr/>
          </p:nvSpPr>
          <p:spPr bwMode="auto">
            <a:xfrm>
              <a:off x="644947" y="4028289"/>
              <a:ext cx="1274802" cy="59649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E65F32EF-6E48-CF6A-AFF4-C21A296333A4}"/>
                </a:ext>
              </a:extLst>
            </p:cNvPr>
            <p:cNvSpPr txBox="1"/>
            <p:nvPr/>
          </p:nvSpPr>
          <p:spPr bwMode="auto">
            <a:xfrm>
              <a:off x="669930" y="4152417"/>
              <a:ext cx="1379998" cy="1786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11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Calibri" panose="020F0502020204030204" pitchFamily="34" charset="0"/>
                </a:rPr>
                <a:t>Sensitive prompts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0F1ECB1-1928-09EE-CC3E-08D19AC5C33A}"/>
                </a:ext>
              </a:extLst>
            </p:cNvPr>
            <p:cNvSpPr txBox="1"/>
            <p:nvPr/>
          </p:nvSpPr>
          <p:spPr bwMode="auto">
            <a:xfrm>
              <a:off x="669930" y="4363276"/>
              <a:ext cx="1379998" cy="17342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10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Calibri" panose="020F0502020204030204" pitchFamily="34" charset="0"/>
                </a:rPr>
                <a:t>N/A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861C3DB8-986F-3891-FDF3-C31C92DED0A6}"/>
              </a:ext>
            </a:extLst>
          </p:cNvPr>
          <p:cNvGrpSpPr/>
          <p:nvPr/>
        </p:nvGrpSpPr>
        <p:grpSpPr>
          <a:xfrm>
            <a:off x="6292910" y="2777342"/>
            <a:ext cx="5511188" cy="2856053"/>
            <a:chOff x="6292910" y="2777342"/>
            <a:chExt cx="5511188" cy="2856053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82D902C-9F17-7A6E-E817-02E8E4785D54}"/>
                </a:ext>
              </a:extLst>
            </p:cNvPr>
            <p:cNvSpPr/>
            <p:nvPr/>
          </p:nvSpPr>
          <p:spPr bwMode="auto">
            <a:xfrm>
              <a:off x="6292910" y="2777342"/>
              <a:ext cx="5447852" cy="2856053"/>
            </a:xfrm>
            <a:prstGeom prst="rect">
              <a:avLst/>
            </a:prstGeom>
            <a:solidFill>
              <a:schemeClr val="bg1"/>
            </a:solidFill>
            <a:ln w="317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>
              <a:outerShdw blurRad="254000" dist="254000" dir="5400000" algn="t" rotWithShape="0">
                <a:prstClr val="black">
                  <a:alpha val="15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E1A47B2C-0E36-052F-ECB9-90B4EE3C7C96}"/>
                </a:ext>
              </a:extLst>
            </p:cNvPr>
            <p:cNvGrpSpPr/>
            <p:nvPr/>
          </p:nvGrpSpPr>
          <p:grpSpPr>
            <a:xfrm>
              <a:off x="6427283" y="2978885"/>
              <a:ext cx="2107415" cy="261610"/>
              <a:chOff x="506577" y="2959007"/>
              <a:chExt cx="2107415" cy="261610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1C939156-9C30-83DC-F6AD-083B4DB7AFA4}"/>
                  </a:ext>
                </a:extLst>
              </p:cNvPr>
              <p:cNvSpPr txBox="1"/>
              <p:nvPr/>
            </p:nvSpPr>
            <p:spPr bwMode="auto">
              <a:xfrm>
                <a:off x="746092" y="2959007"/>
                <a:ext cx="1867900" cy="26161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NL" sz="1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ChatGPT session overview</a:t>
                </a:r>
              </a:p>
            </p:txBody>
          </p:sp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8EA7097B-1AF4-BD98-181B-C219D3201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577" y="2991377"/>
                <a:ext cx="334654" cy="188243"/>
              </a:xfrm>
              <a:prstGeom prst="rect">
                <a:avLst/>
              </a:prstGeom>
            </p:spPr>
          </p:pic>
        </p:grp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372C2A5-571E-F7DF-F8F6-C2D5EE61FA7E}"/>
                </a:ext>
              </a:extLst>
            </p:cNvPr>
            <p:cNvSpPr/>
            <p:nvPr/>
          </p:nvSpPr>
          <p:spPr bwMode="auto">
            <a:xfrm>
              <a:off x="6476202" y="3432529"/>
              <a:ext cx="1519961" cy="55056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349A92ED-1377-2DB7-A584-0EDC4B668E30}"/>
                </a:ext>
              </a:extLst>
            </p:cNvPr>
            <p:cNvSpPr/>
            <p:nvPr/>
          </p:nvSpPr>
          <p:spPr bwMode="auto">
            <a:xfrm>
              <a:off x="8051190" y="3432529"/>
              <a:ext cx="1519961" cy="55056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4BD3DF08-739E-3422-8DA4-13C40F3BF5F9}"/>
                </a:ext>
              </a:extLst>
            </p:cNvPr>
            <p:cNvSpPr/>
            <p:nvPr/>
          </p:nvSpPr>
          <p:spPr bwMode="auto">
            <a:xfrm>
              <a:off x="8051190" y="4074213"/>
              <a:ext cx="1519961" cy="550566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6FB892D-FAEE-37FC-E23F-EF86DB40B502}"/>
                </a:ext>
              </a:extLst>
            </p:cNvPr>
            <p:cNvSpPr/>
            <p:nvPr/>
          </p:nvSpPr>
          <p:spPr bwMode="auto">
            <a:xfrm>
              <a:off x="9618787" y="3432529"/>
              <a:ext cx="1929554" cy="119225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ABC6DF5-FC3D-2D06-88E6-99312FB808C0}"/>
                </a:ext>
              </a:extLst>
            </p:cNvPr>
            <p:cNvSpPr txBox="1"/>
            <p:nvPr/>
          </p:nvSpPr>
          <p:spPr bwMode="auto">
            <a:xfrm>
              <a:off x="6476202" y="3509970"/>
              <a:ext cx="137999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Session date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B0F09AA6-451D-AF18-90AE-41C2ED215EAA}"/>
                </a:ext>
              </a:extLst>
            </p:cNvPr>
            <p:cNvSpPr txBox="1"/>
            <p:nvPr/>
          </p:nvSpPr>
          <p:spPr bwMode="auto">
            <a:xfrm>
              <a:off x="6476202" y="3725895"/>
              <a:ext cx="1379998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800" dirty="0">
                  <a:solidFill>
                    <a:schemeClr val="bg1">
                      <a:lumMod val="65000"/>
                    </a:schemeClr>
                  </a:solidFill>
                  <a:latin typeface="+mn-lt"/>
                  <a:cs typeface="Calibri" panose="020F0502020204030204" pitchFamily="34" charset="0"/>
                </a:rPr>
                <a:t>Jul 28,  2024, 4:11 PM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3DB0CE0E-FDE5-DD51-8161-27D16D728158}"/>
                </a:ext>
              </a:extLst>
            </p:cNvPr>
            <p:cNvSpPr txBox="1"/>
            <p:nvPr/>
          </p:nvSpPr>
          <p:spPr bwMode="auto">
            <a:xfrm>
              <a:off x="8051190" y="3509970"/>
              <a:ext cx="137999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User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C021BAA4-4F17-A66C-15BD-15C167E8F7F5}"/>
                </a:ext>
              </a:extLst>
            </p:cNvPr>
            <p:cNvSpPr txBox="1"/>
            <p:nvPr/>
          </p:nvSpPr>
          <p:spPr bwMode="auto">
            <a:xfrm>
              <a:off x="8051190" y="3725895"/>
              <a:ext cx="1379998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800" dirty="0">
                  <a:solidFill>
                    <a:schemeClr val="bg1">
                      <a:lumMod val="65000"/>
                    </a:schemeClr>
                  </a:solidFill>
                  <a:latin typeface="+mn-lt"/>
                  <a:cs typeface="Calibri" panose="020F0502020204030204" pitchFamily="34" charset="0"/>
                </a:rPr>
                <a:t>John Doe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D4E13DA5-428E-DFA4-FF45-E3F0A26C7C85}"/>
                </a:ext>
              </a:extLst>
            </p:cNvPr>
            <p:cNvSpPr txBox="1"/>
            <p:nvPr/>
          </p:nvSpPr>
          <p:spPr bwMode="auto">
            <a:xfrm>
              <a:off x="8059913" y="4126343"/>
              <a:ext cx="137999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User cases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2DDDD25-3958-A84D-BC61-97C47FD369A2}"/>
                </a:ext>
              </a:extLst>
            </p:cNvPr>
            <p:cNvSpPr txBox="1"/>
            <p:nvPr/>
          </p:nvSpPr>
          <p:spPr bwMode="auto">
            <a:xfrm>
              <a:off x="8140413" y="4386648"/>
              <a:ext cx="971312" cy="18466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600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Email Communication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C0A684-44FA-6318-E415-F429A8904FBF}"/>
                </a:ext>
              </a:extLst>
            </p:cNvPr>
            <p:cNvSpPr/>
            <p:nvPr/>
          </p:nvSpPr>
          <p:spPr bwMode="auto">
            <a:xfrm>
              <a:off x="6484905" y="4695773"/>
              <a:ext cx="5063436" cy="28965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algn="ctr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SzPct val="115000"/>
              </a:pPr>
              <a:endParaRPr lang="en-NL" sz="2400" dirty="0" err="1">
                <a:latin typeface="+mn-lt"/>
              </a:endParaRP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218CD823-493A-9996-96AF-FB2CE109D0DC}"/>
                </a:ext>
              </a:extLst>
            </p:cNvPr>
            <p:cNvSpPr txBox="1"/>
            <p:nvPr/>
          </p:nvSpPr>
          <p:spPr bwMode="auto">
            <a:xfrm>
              <a:off x="6476202" y="4737529"/>
              <a:ext cx="1379998" cy="23083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900" b="1" dirty="0">
                  <a:solidFill>
                    <a:schemeClr val="bg1">
                      <a:lumMod val="50000"/>
                    </a:schemeClr>
                  </a:solidFill>
                  <a:latin typeface="+mn-lt"/>
                  <a:cs typeface="Calibri" panose="020F0502020204030204" pitchFamily="34" charset="0"/>
                </a:rPr>
                <a:t>Description</a:t>
              </a:r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F962EEA1-4CEE-F50F-3FCA-95550BC19002}"/>
                </a:ext>
              </a:extLst>
            </p:cNvPr>
            <p:cNvGrpSpPr/>
            <p:nvPr/>
          </p:nvGrpSpPr>
          <p:grpSpPr>
            <a:xfrm>
              <a:off x="6476201" y="4984547"/>
              <a:ext cx="5327897" cy="289655"/>
              <a:chOff x="644946" y="4984547"/>
              <a:chExt cx="5327897" cy="289655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FE683802-E88E-D56E-0354-A2BF60E95422}"/>
                  </a:ext>
                </a:extLst>
              </p:cNvPr>
              <p:cNvSpPr/>
              <p:nvPr/>
            </p:nvSpPr>
            <p:spPr bwMode="auto">
              <a:xfrm>
                <a:off x="653650" y="4984547"/>
                <a:ext cx="5063436" cy="28965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SzPct val="115000"/>
                </a:pPr>
                <a:endParaRPr lang="en-NL" sz="2400" dirty="0" err="1">
                  <a:latin typeface="+mn-lt"/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17282328-4F5E-40EB-9FEE-76F546D39324}"/>
                  </a:ext>
                </a:extLst>
              </p:cNvPr>
              <p:cNvSpPr txBox="1"/>
              <p:nvPr/>
            </p:nvSpPr>
            <p:spPr bwMode="auto">
              <a:xfrm>
                <a:off x="644946" y="5030132"/>
                <a:ext cx="5327897" cy="21544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NL" sz="800" dirty="0">
                    <a:solidFill>
                      <a:schemeClr val="bg1">
                        <a:lumMod val="65000"/>
                      </a:schemeClr>
                    </a:solidFill>
                    <a:latin typeface="+mn-lt"/>
                    <a:cs typeface="Calibri" panose="020F0502020204030204" pitchFamily="34" charset="0"/>
                  </a:rPr>
                  <a:t>Someone is requesting assistance in drafting an email to their team about the progress of potential aquizition </a:t>
                </a: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91322949-2C17-E7F1-A423-F757E65907FC}"/>
                </a:ext>
              </a:extLst>
            </p:cNvPr>
            <p:cNvGrpSpPr/>
            <p:nvPr/>
          </p:nvGrpSpPr>
          <p:grpSpPr>
            <a:xfrm>
              <a:off x="6476202" y="4074213"/>
              <a:ext cx="1519961" cy="550566"/>
              <a:chOff x="6476202" y="4074213"/>
              <a:chExt cx="1519961" cy="550566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8C269E7B-3E52-DAE9-573E-ED80709BCE0D}"/>
                  </a:ext>
                </a:extLst>
              </p:cNvPr>
              <p:cNvGrpSpPr/>
              <p:nvPr/>
            </p:nvGrpSpPr>
            <p:grpSpPr>
              <a:xfrm>
                <a:off x="6476202" y="4074213"/>
                <a:ext cx="1519961" cy="550566"/>
                <a:chOff x="644947" y="4074213"/>
                <a:chExt cx="1519961" cy="550566"/>
              </a:xfrm>
            </p:grpSpPr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9C39A56A-6F1B-92FC-8849-846E448DF1EA}"/>
                    </a:ext>
                  </a:extLst>
                </p:cNvPr>
                <p:cNvSpPr/>
                <p:nvPr/>
              </p:nvSpPr>
              <p:spPr bwMode="auto">
                <a:xfrm>
                  <a:off x="644947" y="4074213"/>
                  <a:ext cx="1519961" cy="550566"/>
                </a:xfrm>
                <a:prstGeom prst="rect">
                  <a:avLst/>
                </a:prstGeom>
                <a:solidFill>
                  <a:schemeClr val="bg1"/>
                </a:solidFill>
                <a:ln w="9525" algn="ctr">
                  <a:solidFill>
                    <a:schemeClr val="bg1">
                      <a:lumMod val="8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0"/>
                    </a:spcAft>
                    <a:buSzPct val="115000"/>
                  </a:pPr>
                  <a:endParaRPr lang="en-NL" sz="2400" dirty="0" err="1">
                    <a:latin typeface="+mn-lt"/>
                  </a:endParaRP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25EC8BF4-F03D-83E1-6457-698AFE475FFD}"/>
                    </a:ext>
                  </a:extLst>
                </p:cNvPr>
                <p:cNvSpPr txBox="1"/>
                <p:nvPr/>
              </p:nvSpPr>
              <p:spPr bwMode="auto">
                <a:xfrm>
                  <a:off x="644947" y="4126343"/>
                  <a:ext cx="1379998" cy="2308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ts val="0"/>
                    </a:spcBef>
                  </a:pPr>
                  <a:r>
                    <a:rPr lang="en-NL" sz="900" b="1" dirty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cs typeface="Calibri" panose="020F0502020204030204" pitchFamily="34" charset="0"/>
                    </a:rPr>
                    <a:t>Sensitive prompts</a:t>
                  </a:r>
                </a:p>
              </p:txBody>
            </p:sp>
          </p:grp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C4873129-6D41-F09F-F84A-6FC3D27DAFBF}"/>
                  </a:ext>
                </a:extLst>
              </p:cNvPr>
              <p:cNvSpPr txBox="1"/>
              <p:nvPr/>
            </p:nvSpPr>
            <p:spPr bwMode="auto">
              <a:xfrm>
                <a:off x="6555606" y="4409610"/>
                <a:ext cx="933495" cy="138742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NL" sz="600" dirty="0">
                    <a:solidFill>
                      <a:schemeClr val="bg1"/>
                    </a:solidFill>
                    <a:latin typeface="+mn-lt"/>
                    <a:cs typeface="Calibri" panose="020F0502020204030204" pitchFamily="34" charset="0"/>
                  </a:rPr>
                  <a:t>Business &amp; Strategy</a:t>
                </a:r>
              </a:p>
            </p:txBody>
          </p: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51797342-DC5A-52F1-3CF2-975DB19901A6}"/>
                </a:ext>
              </a:extLst>
            </p:cNvPr>
            <p:cNvGrpSpPr/>
            <p:nvPr/>
          </p:nvGrpSpPr>
          <p:grpSpPr>
            <a:xfrm>
              <a:off x="9910360" y="3886770"/>
              <a:ext cx="1417659" cy="1288781"/>
              <a:chOff x="9910360" y="3886770"/>
              <a:chExt cx="1417659" cy="1288781"/>
            </a:xfrm>
          </p:grpSpPr>
          <p:sp>
            <p:nvSpPr>
              <p:cNvPr id="152" name="Pie 151">
                <a:extLst>
                  <a:ext uri="{FF2B5EF4-FFF2-40B4-BE49-F238E27FC236}">
                    <a16:creationId xmlns:a16="http://schemas.microsoft.com/office/drawing/2014/main" id="{3D4E71DD-A07E-CC46-DD90-A48CAFFFDD3B}"/>
                  </a:ext>
                </a:extLst>
              </p:cNvPr>
              <p:cNvSpPr/>
              <p:nvPr/>
            </p:nvSpPr>
            <p:spPr bwMode="auto">
              <a:xfrm rot="5400000">
                <a:off x="9974799" y="3822331"/>
                <a:ext cx="1288781" cy="1417659"/>
              </a:xfrm>
              <a:prstGeom prst="pie">
                <a:avLst>
                  <a:gd name="adj1" fmla="val 5383610"/>
                  <a:gd name="adj2" fmla="val 16200000"/>
                </a:avLst>
              </a:prstGeom>
              <a:gradFill>
                <a:gsLst>
                  <a:gs pos="100000">
                    <a:schemeClr val="accent5"/>
                  </a:gs>
                  <a:gs pos="0">
                    <a:schemeClr val="tx2"/>
                  </a:gs>
                </a:gsLst>
                <a:lin ang="18900000" scaled="1"/>
              </a:gra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SzPct val="115000"/>
                </a:pPr>
                <a:endParaRPr lang="en-NL" sz="2400" dirty="0" err="1">
                  <a:latin typeface="+mn-lt"/>
                </a:endParaRPr>
              </a:p>
            </p:txBody>
          </p:sp>
          <p:sp>
            <p:nvSpPr>
              <p:cNvPr id="153" name="Pie 152">
                <a:extLst>
                  <a:ext uri="{FF2B5EF4-FFF2-40B4-BE49-F238E27FC236}">
                    <a16:creationId xmlns:a16="http://schemas.microsoft.com/office/drawing/2014/main" id="{91C3C2D5-20C0-5898-C0FD-A878D5FE0FA3}"/>
                  </a:ext>
                </a:extLst>
              </p:cNvPr>
              <p:cNvSpPr/>
              <p:nvPr/>
            </p:nvSpPr>
            <p:spPr bwMode="auto">
              <a:xfrm rot="5400000">
                <a:off x="10033380" y="3896752"/>
                <a:ext cx="1171619" cy="1288781"/>
              </a:xfrm>
              <a:prstGeom prst="pie">
                <a:avLst>
                  <a:gd name="adj1" fmla="val 5383610"/>
                  <a:gd name="adj2" fmla="val 16200000"/>
                </a:avLst>
              </a:prstGeom>
              <a:solidFill>
                <a:schemeClr val="bg1"/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SzPct val="115000"/>
                </a:pPr>
                <a:endParaRPr lang="en-NL" sz="2400" dirty="0" err="1">
                  <a:latin typeface="+mn-lt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4D9E04-9E4D-311F-E1AD-104C2EE8D67C}"/>
                  </a:ext>
                </a:extLst>
              </p:cNvPr>
              <p:cNvSpPr txBox="1"/>
              <p:nvPr/>
            </p:nvSpPr>
            <p:spPr bwMode="auto">
              <a:xfrm>
                <a:off x="10010964" y="4106765"/>
                <a:ext cx="1252616" cy="4770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NL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100%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en-NL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Critical </a:t>
                </a:r>
              </a:p>
            </p:txBody>
          </p:sp>
        </p:grpSp>
      </p:grpSp>
      <p:sp>
        <p:nvSpPr>
          <p:cNvPr id="161" name="TextBox 160">
            <a:extLst>
              <a:ext uri="{FF2B5EF4-FFF2-40B4-BE49-F238E27FC236}">
                <a16:creationId xmlns:a16="http://schemas.microsoft.com/office/drawing/2014/main" id="{C6B92574-DE34-2C57-2B1E-00BEE286ABE5}"/>
              </a:ext>
            </a:extLst>
          </p:cNvPr>
          <p:cNvSpPr txBox="1"/>
          <p:nvPr/>
        </p:nvSpPr>
        <p:spPr bwMode="auto">
          <a:xfrm>
            <a:off x="6434682" y="1714455"/>
            <a:ext cx="475297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en-NL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preparing to </a:t>
            </a:r>
            <a:r>
              <a:rPr lang="en-NL" sz="1200" b="1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acquire Best.ai for </a:t>
            </a:r>
            <a:r>
              <a:rPr lang="en-US" sz="1200" b="1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NL" sz="1200" b="1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</a:t>
            </a:r>
            <a:r>
              <a:rPr lang="en-US" sz="1200" b="1" u="sng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NL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to boost our advertising service. Suggest an internal communication email.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4E39AB7-0F61-B18A-9E04-3E0EEE6782EC}"/>
              </a:ext>
            </a:extLst>
          </p:cNvPr>
          <p:cNvGrpSpPr/>
          <p:nvPr/>
        </p:nvGrpSpPr>
        <p:grpSpPr>
          <a:xfrm>
            <a:off x="5442395" y="4154991"/>
            <a:ext cx="2447913" cy="886692"/>
            <a:chOff x="6476202" y="4074213"/>
            <a:chExt cx="1519961" cy="550566"/>
          </a:xfrm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F0AAB03D-7D36-BC3B-CEAB-60E1FCAD0F9D}"/>
                </a:ext>
              </a:extLst>
            </p:cNvPr>
            <p:cNvGrpSpPr/>
            <p:nvPr/>
          </p:nvGrpSpPr>
          <p:grpSpPr>
            <a:xfrm>
              <a:off x="6476202" y="4074213"/>
              <a:ext cx="1519961" cy="550566"/>
              <a:chOff x="644947" y="4074213"/>
              <a:chExt cx="1519961" cy="550566"/>
            </a:xfrm>
          </p:grpSpPr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31CDCCB7-676C-953D-6EFC-A6F80FEAEF73}"/>
                  </a:ext>
                </a:extLst>
              </p:cNvPr>
              <p:cNvSpPr/>
              <p:nvPr/>
            </p:nvSpPr>
            <p:spPr bwMode="auto">
              <a:xfrm>
                <a:off x="644947" y="4074213"/>
                <a:ext cx="1519961" cy="55056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9525" algn="ctr">
                <a:solidFill>
                  <a:schemeClr val="bg1">
                    <a:lumMod val="85000"/>
                  </a:schemeClr>
                </a:solidFill>
                <a:miter lim="800000"/>
                <a:headEnd/>
                <a:tailEnd/>
              </a:ln>
              <a:effectLst>
                <a:outerShdw blurRad="387840" dist="228539" algn="l" rotWithShape="0">
                  <a:prstClr val="black">
                    <a:alpha val="18555"/>
                  </a:prstClr>
                </a:out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SzPct val="115000"/>
                </a:pPr>
                <a:endParaRPr lang="en-NL" sz="2400" dirty="0" err="1">
                  <a:latin typeface="+mn-lt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7674970-FB7D-9E89-9F90-D3E423AE5624}"/>
                  </a:ext>
                </a:extLst>
              </p:cNvPr>
              <p:cNvSpPr txBox="1"/>
              <p:nvPr/>
            </p:nvSpPr>
            <p:spPr bwMode="auto">
              <a:xfrm>
                <a:off x="683500" y="4160541"/>
                <a:ext cx="1379998" cy="16243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en-NL" sz="11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cs typeface="Calibri" panose="020F0502020204030204" pitchFamily="34" charset="0"/>
                  </a:rPr>
                  <a:t>Sensitive prompts</a:t>
                </a:r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5FF65736-459C-A211-0615-30D6019D31FE}"/>
                </a:ext>
              </a:extLst>
            </p:cNvPr>
            <p:cNvSpPr txBox="1"/>
            <p:nvPr/>
          </p:nvSpPr>
          <p:spPr bwMode="auto">
            <a:xfrm>
              <a:off x="6555606" y="4405405"/>
              <a:ext cx="933495" cy="14715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en-NL" sz="800" dirty="0">
                  <a:solidFill>
                    <a:schemeClr val="bg1"/>
                  </a:solidFill>
                  <a:latin typeface="+mn-lt"/>
                  <a:cs typeface="Calibri" panose="020F0502020204030204" pitchFamily="34" charset="0"/>
                </a:rPr>
                <a:t>Business &amp; Strategy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1992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"/>
                            </p:stCondLst>
                            <p:childTnLst>
                              <p:par>
                                <p:cTn id="4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9" grpId="0" build="p"/>
      <p:bldP spid="16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E4660214-0FD7-A742-1CA5-4DA50F1D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2317C60-C5F3-5C14-7D25-4328E88B39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D4E56C2-70E9-2A3F-4E76-14CD38757F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-336"/>
          <a:stretch/>
        </p:blipFill>
        <p:spPr>
          <a:xfrm>
            <a:off x="9307453" y="-861740"/>
            <a:ext cx="4431217" cy="442263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FF2F2CF-482D-B938-4EE8-65CE7BB307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38996"/>
          <a:stretch/>
        </p:blipFill>
        <p:spPr>
          <a:xfrm>
            <a:off x="4684319" y="4762550"/>
            <a:ext cx="2853888" cy="17318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A0FE9C-D972-98A9-7366-C88DF215BE15}"/>
              </a:ext>
            </a:extLst>
          </p:cNvPr>
          <p:cNvGrpSpPr/>
          <p:nvPr/>
        </p:nvGrpSpPr>
        <p:grpSpPr>
          <a:xfrm>
            <a:off x="6263169" y="1424126"/>
            <a:ext cx="5422579" cy="4215882"/>
            <a:chOff x="630945" y="1424126"/>
            <a:chExt cx="5422579" cy="421588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57F343-00E0-FB2E-364D-F0CF499BD10F}"/>
                </a:ext>
              </a:extLst>
            </p:cNvPr>
            <p:cNvSpPr/>
            <p:nvPr/>
          </p:nvSpPr>
          <p:spPr bwMode="auto">
            <a:xfrm>
              <a:off x="630945" y="1424126"/>
              <a:ext cx="5422579" cy="4202635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254000" dist="127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41273C"/>
                </a:buClr>
                <a:buSzPct val="115000"/>
                <a:defRPr/>
              </a:pPr>
              <a:endParaRPr lang="en-NL" sz="2400" err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582949-2910-442C-193F-E76F73090550}"/>
                </a:ext>
              </a:extLst>
            </p:cNvPr>
            <p:cNvSpPr txBox="1"/>
            <p:nvPr/>
          </p:nvSpPr>
          <p:spPr bwMode="auto">
            <a:xfrm>
              <a:off x="959553" y="1896219"/>
              <a:ext cx="4877106" cy="367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/>
            <a:p>
              <a:pPr indent="-152293">
                <a:spcBef>
                  <a:spcPts val="0"/>
                </a:spcBef>
                <a:buClr>
                  <a:srgbClr val="41273C"/>
                </a:buClr>
                <a:defRPr/>
              </a:pPr>
              <a:r>
                <a:rPr lang="en-US" sz="1800">
                  <a:solidFill>
                    <a:srgbClr val="41273C"/>
                  </a:solidFill>
                  <a:latin typeface="Arial" panose="020B0604020202020204"/>
                  <a:cs typeface="Calibri" panose="020F0502020204030204" pitchFamily="34" charset="0"/>
                </a:rPr>
                <a:t>Top </a:t>
              </a:r>
              <a:r>
                <a:rPr lang="en-US" sz="1800" err="1">
                  <a:solidFill>
                    <a:srgbClr val="41273C"/>
                  </a:solidFill>
                  <a:latin typeface="Arial" panose="020B0604020202020204"/>
                  <a:cs typeface="Calibri" panose="020F0502020204030204" pitchFamily="34" charset="0"/>
                </a:rPr>
                <a:t>GenAI</a:t>
              </a:r>
              <a:r>
                <a:rPr lang="en-US" sz="1800">
                  <a:solidFill>
                    <a:srgbClr val="41273C"/>
                  </a:solidFill>
                  <a:latin typeface="Arial" panose="020B0604020202020204"/>
                  <a:cs typeface="Calibri" panose="020F0502020204030204" pitchFamily="34" charset="0"/>
                </a:rPr>
                <a:t> app use cases ​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28CC258-5B5D-3A63-29CE-1D9CC3C5936A}"/>
                </a:ext>
              </a:extLst>
            </p:cNvPr>
            <p:cNvCxnSpPr/>
            <p:nvPr/>
          </p:nvCxnSpPr>
          <p:spPr bwMode="auto">
            <a:xfrm>
              <a:off x="1034758" y="2326510"/>
              <a:ext cx="4631814" cy="0"/>
            </a:xfrm>
            <a:prstGeom prst="line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86965D-1889-2185-057B-B2F66FF034C6}"/>
                </a:ext>
              </a:extLst>
            </p:cNvPr>
            <p:cNvSpPr/>
            <p:nvPr/>
          </p:nvSpPr>
          <p:spPr bwMode="auto">
            <a:xfrm>
              <a:off x="630945" y="5598913"/>
              <a:ext cx="5422579" cy="41095"/>
            </a:xfrm>
            <a:prstGeom prst="rect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accent5"/>
                </a:gs>
              </a:gsLst>
              <a:lin ang="10800000" scaled="1"/>
              <a:tileRect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41273C"/>
                </a:buClr>
                <a:buSzPct val="115000"/>
                <a:defRPr/>
              </a:pPr>
              <a:endParaRPr lang="en-NL" sz="2400" err="1">
                <a:solidFill>
                  <a:srgbClr val="000000"/>
                </a:solidFill>
                <a:latin typeface="Arial" panose="020B0604020202020204"/>
              </a:endParaRPr>
            </a:p>
          </p:txBody>
        </p:sp>
      </p:grpSp>
      <p:sp>
        <p:nvSpPr>
          <p:cNvPr id="11" name="Title 3">
            <a:extLst>
              <a:ext uri="{FF2B5EF4-FFF2-40B4-BE49-F238E27FC236}">
                <a16:creationId xmlns:a16="http://schemas.microsoft.com/office/drawing/2014/main" id="{A69D3ACC-A902-F01E-E7EB-EFEDDD38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817" y="405960"/>
            <a:ext cx="11022371" cy="914400"/>
          </a:xfrm>
        </p:spPr>
        <p:txBody>
          <a:bodyPr/>
          <a:lstStyle/>
          <a:p>
            <a:r>
              <a:rPr lang="en-US" sz="3600" b="1" spc="-150" dirty="0">
                <a:ea typeface="Courier New" panose="02070309020205020404" pitchFamily="49" charset="0"/>
              </a:rPr>
              <a:t>Discover your </a:t>
            </a:r>
            <a:r>
              <a:rPr lang="en-US" sz="3600" b="1" spc="-150" dirty="0" err="1">
                <a:ea typeface="Courier New" panose="02070309020205020404" pitchFamily="49" charset="0"/>
              </a:rPr>
              <a:t>GenAI</a:t>
            </a:r>
            <a:r>
              <a:rPr lang="en-US" sz="3600" b="1" spc="-150" dirty="0">
                <a:ea typeface="Courier New" panose="02070309020205020404" pitchFamily="49" charset="0"/>
              </a:rPr>
              <a:t> apps</a:t>
            </a:r>
            <a:endParaRPr lang="en-IL" sz="3600" b="1" spc="-150">
              <a:solidFill>
                <a:srgbClr val="EE0C5D"/>
              </a:solidFill>
              <a:latin typeface="Arial"/>
              <a:cs typeface="Arial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43D50DD-AD84-C755-EC32-B02C3DA218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296987" y="4611270"/>
            <a:ext cx="6507111" cy="32436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08B9DBC-0898-4A21-6CDC-BCFCCB8CAC2F}"/>
              </a:ext>
            </a:extLst>
          </p:cNvPr>
          <p:cNvGrpSpPr/>
          <p:nvPr/>
        </p:nvGrpSpPr>
        <p:grpSpPr>
          <a:xfrm>
            <a:off x="6454460" y="2572031"/>
            <a:ext cx="2498216" cy="2498215"/>
            <a:chOff x="6877463" y="2097726"/>
            <a:chExt cx="3150098" cy="31500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B1D05A2-686A-701A-417B-7BD5B52C2ED9}"/>
                </a:ext>
              </a:extLst>
            </p:cNvPr>
            <p:cNvGrpSpPr/>
            <p:nvPr/>
          </p:nvGrpSpPr>
          <p:grpSpPr>
            <a:xfrm>
              <a:off x="6877463" y="2097726"/>
              <a:ext cx="3150098" cy="3150097"/>
              <a:chOff x="4980961" y="-23487"/>
              <a:chExt cx="3150098" cy="3150097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9666759-5E29-7831-D296-AB9C04DAE8E7}"/>
                  </a:ext>
                </a:extLst>
              </p:cNvPr>
              <p:cNvGrpSpPr/>
              <p:nvPr/>
            </p:nvGrpSpPr>
            <p:grpSpPr>
              <a:xfrm>
                <a:off x="4980961" y="-23487"/>
                <a:ext cx="3150098" cy="3150097"/>
                <a:chOff x="4271966" y="3041666"/>
                <a:chExt cx="2509129" cy="2509129"/>
              </a:xfrm>
            </p:grpSpPr>
            <p:sp>
              <p:nvSpPr>
                <p:cNvPr id="37" name="Pie 36">
                  <a:extLst>
                    <a:ext uri="{FF2B5EF4-FFF2-40B4-BE49-F238E27FC236}">
                      <a16:creationId xmlns:a16="http://schemas.microsoft.com/office/drawing/2014/main" id="{BF1A3F74-9FEB-34B2-FBEF-4838D2E5B577}"/>
                    </a:ext>
                  </a:extLst>
                </p:cNvPr>
                <p:cNvSpPr/>
                <p:nvPr/>
              </p:nvSpPr>
              <p:spPr bwMode="auto">
                <a:xfrm>
                  <a:off x="4271966" y="3041667"/>
                  <a:ext cx="2509128" cy="2509128"/>
                </a:xfrm>
                <a:prstGeom prst="pie">
                  <a:avLst>
                    <a:gd name="adj1" fmla="val 15655615"/>
                    <a:gd name="adj2" fmla="val 766493"/>
                  </a:avLst>
                </a:prstGeom>
                <a:solidFill>
                  <a:srgbClr val="FF4B61"/>
                </a:solid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41273C"/>
                    </a:buClr>
                    <a:buSzPct val="115000"/>
                    <a:defRPr/>
                  </a:pPr>
                  <a:endParaRPr lang="en-NL" sz="2400" err="1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8" name="Pie 37">
                  <a:extLst>
                    <a:ext uri="{FF2B5EF4-FFF2-40B4-BE49-F238E27FC236}">
                      <a16:creationId xmlns:a16="http://schemas.microsoft.com/office/drawing/2014/main" id="{CF08AB5E-F7CC-5106-B860-10EAF21AEB5B}"/>
                    </a:ext>
                  </a:extLst>
                </p:cNvPr>
                <p:cNvSpPr/>
                <p:nvPr/>
              </p:nvSpPr>
              <p:spPr bwMode="auto">
                <a:xfrm>
                  <a:off x="4271967" y="3041666"/>
                  <a:ext cx="2509128" cy="2509128"/>
                </a:xfrm>
                <a:prstGeom prst="pie">
                  <a:avLst>
                    <a:gd name="adj1" fmla="val 2388048"/>
                    <a:gd name="adj2" fmla="val 15649298"/>
                  </a:avLst>
                </a:prstGeom>
                <a:solidFill>
                  <a:schemeClr val="tx1"/>
                </a:solid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41273C"/>
                    </a:buClr>
                    <a:buSzPct val="115000"/>
                    <a:defRPr/>
                  </a:pPr>
                  <a:endParaRPr lang="en-NL" sz="2400" err="1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39" name="Pie 38">
                  <a:extLst>
                    <a:ext uri="{FF2B5EF4-FFF2-40B4-BE49-F238E27FC236}">
                      <a16:creationId xmlns:a16="http://schemas.microsoft.com/office/drawing/2014/main" id="{7F92BBB6-E08D-667F-EB2C-852719A999D8}"/>
                    </a:ext>
                  </a:extLst>
                </p:cNvPr>
                <p:cNvSpPr/>
                <p:nvPr/>
              </p:nvSpPr>
              <p:spPr bwMode="auto">
                <a:xfrm>
                  <a:off x="4271967" y="3041666"/>
                  <a:ext cx="2509128" cy="2509128"/>
                </a:xfrm>
                <a:prstGeom prst="pie">
                  <a:avLst>
                    <a:gd name="adj1" fmla="val 714075"/>
                    <a:gd name="adj2" fmla="val 6575069"/>
                  </a:avLst>
                </a:prstGeom>
                <a:solidFill>
                  <a:srgbClr val="79C5F7"/>
                </a:solid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41273C"/>
                    </a:buClr>
                    <a:buSzPct val="115000"/>
                  </a:pPr>
                  <a:endParaRPr lang="en-NL" sz="2400" err="1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0" name="Pie 39">
                  <a:extLst>
                    <a:ext uri="{FF2B5EF4-FFF2-40B4-BE49-F238E27FC236}">
                      <a16:creationId xmlns:a16="http://schemas.microsoft.com/office/drawing/2014/main" id="{5F68AAB5-2FFB-9359-661D-608FE1682FD3}"/>
                    </a:ext>
                  </a:extLst>
                </p:cNvPr>
                <p:cNvSpPr/>
                <p:nvPr/>
              </p:nvSpPr>
              <p:spPr bwMode="auto">
                <a:xfrm>
                  <a:off x="4271967" y="3041666"/>
                  <a:ext cx="2509128" cy="2509128"/>
                </a:xfrm>
                <a:prstGeom prst="pie">
                  <a:avLst>
                    <a:gd name="adj1" fmla="val 6591406"/>
                    <a:gd name="adj2" fmla="val 9267094"/>
                  </a:avLst>
                </a:prstGeom>
                <a:solidFill>
                  <a:srgbClr val="07D21B"/>
                </a:solid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41273C"/>
                    </a:buClr>
                    <a:buSzPct val="115000"/>
                  </a:pPr>
                  <a:endParaRPr lang="en-NL" sz="2400" err="1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1" name="Pie 40">
                  <a:extLst>
                    <a:ext uri="{FF2B5EF4-FFF2-40B4-BE49-F238E27FC236}">
                      <a16:creationId xmlns:a16="http://schemas.microsoft.com/office/drawing/2014/main" id="{E14039A8-047E-8891-6C93-AB9ECC40A3E4}"/>
                    </a:ext>
                  </a:extLst>
                </p:cNvPr>
                <p:cNvSpPr/>
                <p:nvPr/>
              </p:nvSpPr>
              <p:spPr bwMode="auto">
                <a:xfrm>
                  <a:off x="4271967" y="3041666"/>
                  <a:ext cx="2509128" cy="2509128"/>
                </a:xfrm>
                <a:prstGeom prst="pie">
                  <a:avLst>
                    <a:gd name="adj1" fmla="val 13042372"/>
                    <a:gd name="adj2" fmla="val 15649298"/>
                  </a:avLst>
                </a:prstGeom>
                <a:solidFill>
                  <a:srgbClr val="9EC05D"/>
                </a:solid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41273C"/>
                    </a:buClr>
                    <a:buSzPct val="115000"/>
                  </a:pPr>
                  <a:endParaRPr lang="en-NL" sz="2400" err="1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  <p:sp>
              <p:nvSpPr>
                <p:cNvPr id="42" name="Pie 41">
                  <a:extLst>
                    <a:ext uri="{FF2B5EF4-FFF2-40B4-BE49-F238E27FC236}">
                      <a16:creationId xmlns:a16="http://schemas.microsoft.com/office/drawing/2014/main" id="{A04AB5C2-4D63-C6C9-4941-2206339F3986}"/>
                    </a:ext>
                  </a:extLst>
                </p:cNvPr>
                <p:cNvSpPr/>
                <p:nvPr/>
              </p:nvSpPr>
              <p:spPr bwMode="auto">
                <a:xfrm>
                  <a:off x="4271967" y="3041666"/>
                  <a:ext cx="2509128" cy="2509128"/>
                </a:xfrm>
                <a:prstGeom prst="pie">
                  <a:avLst>
                    <a:gd name="adj1" fmla="val 9278526"/>
                    <a:gd name="adj2" fmla="val 13142963"/>
                  </a:avLst>
                </a:prstGeom>
                <a:solidFill>
                  <a:srgbClr val="700098"/>
                </a:solidFill>
                <a:ln w="12700" algn="ctr">
                  <a:noFill/>
                  <a:miter lim="800000"/>
                  <a:headEnd/>
                  <a:tailEnd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80000"/>
                    </a:lnSpc>
                    <a:spcBef>
                      <a:spcPts val="1200"/>
                    </a:spcBef>
                    <a:spcAft>
                      <a:spcPts val="0"/>
                    </a:spcAft>
                    <a:buClr>
                      <a:srgbClr val="41273C"/>
                    </a:buClr>
                    <a:buSzPct val="115000"/>
                    <a:defRPr/>
                  </a:pPr>
                  <a:endParaRPr lang="en-NL" sz="2400" err="1">
                    <a:solidFill>
                      <a:srgbClr val="000000"/>
                    </a:solidFill>
                    <a:latin typeface="Arial" panose="020B0604020202020204"/>
                  </a:endParaRPr>
                </a:p>
              </p:txBody>
            </p:sp>
          </p:grp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4914D5D-0B96-FC82-AF39-61BF5956EB36}"/>
                  </a:ext>
                </a:extLst>
              </p:cNvPr>
              <p:cNvSpPr/>
              <p:nvPr/>
            </p:nvSpPr>
            <p:spPr bwMode="auto">
              <a:xfrm>
                <a:off x="5488024" y="483577"/>
                <a:ext cx="2135970" cy="2135969"/>
              </a:xfrm>
              <a:prstGeom prst="ellipse">
                <a:avLst/>
              </a:prstGeom>
              <a:solidFill>
                <a:schemeClr val="bg2"/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41273C"/>
                  </a:buClr>
                  <a:buSzPct val="115000"/>
                  <a:defRPr/>
                </a:pPr>
                <a:endParaRPr lang="en-NL" sz="2400" err="1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D24F38-0F20-5BBE-DCDC-5F5A480BCF10}"/>
                </a:ext>
              </a:extLst>
            </p:cNvPr>
            <p:cNvSpPr txBox="1"/>
            <p:nvPr/>
          </p:nvSpPr>
          <p:spPr bwMode="auto">
            <a:xfrm>
              <a:off x="7962665" y="2972945"/>
              <a:ext cx="928176" cy="9702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-152293" algn="ctr">
                <a:spcBef>
                  <a:spcPts val="0"/>
                </a:spcBef>
                <a:buClr>
                  <a:srgbClr val="41273C"/>
                </a:buClr>
                <a:defRPr/>
              </a:pPr>
              <a:r>
                <a:rPr lang="en-US" sz="4400" b="1" spc="-300"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/>
                  <a:cs typeface="Calibri" panose="020F0502020204030204" pitchFamily="34" charset="0"/>
                </a:rPr>
                <a:t>14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C63CC3-EB97-7E98-8D07-99FC1078E382}"/>
                </a:ext>
              </a:extLst>
            </p:cNvPr>
            <p:cNvSpPr txBox="1"/>
            <p:nvPr/>
          </p:nvSpPr>
          <p:spPr bwMode="auto">
            <a:xfrm>
              <a:off x="7732730" y="3711270"/>
              <a:ext cx="1439563" cy="4268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indent="-152293" algn="ctr">
                <a:spcBef>
                  <a:spcPts val="0"/>
                </a:spcBef>
                <a:buClr>
                  <a:srgbClr val="41273C"/>
                </a:buClr>
                <a:defRPr/>
              </a:pPr>
              <a:r>
                <a:rPr lang="en-US" sz="1600">
                  <a:solidFill>
                    <a:srgbClr val="000000">
                      <a:lumMod val="50000"/>
                      <a:lumOff val="50000"/>
                    </a:srgbClr>
                  </a:solidFill>
                  <a:latin typeface="Arial" panose="020B0604020202020204"/>
                  <a:cs typeface="Calibri" panose="020F0502020204030204" pitchFamily="34" charset="0"/>
                </a:rPr>
                <a:t>Use cases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B135FE1-2524-F2F9-6A27-98A71EA79005}"/>
              </a:ext>
            </a:extLst>
          </p:cNvPr>
          <p:cNvSpPr txBox="1"/>
          <p:nvPr/>
        </p:nvSpPr>
        <p:spPr bwMode="auto">
          <a:xfrm>
            <a:off x="9319745" y="2756491"/>
            <a:ext cx="2097581" cy="3061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indent="-152293">
              <a:lnSpc>
                <a:spcPct val="107000"/>
              </a:lnSpc>
              <a:buClr>
                <a:srgbClr val="41273C"/>
              </a:buClr>
              <a:tabLst>
                <a:tab pos="533400" algn="l"/>
              </a:tabLst>
              <a:defRPr/>
            </a:pPr>
            <a:r>
              <a:rPr lang="en-US" sz="1400">
                <a:solidFill>
                  <a:srgbClr val="41273C"/>
                </a:solidFill>
                <a:latin typeface="Arial" panose="020B0604020202020204"/>
                <a:ea typeface="Courier New" panose="02070309020205020404" pitchFamily="49" charset="0"/>
                <a:cs typeface="Calibri" panose="020F0502020204030204" pitchFamily="34" charset="0"/>
              </a:rPr>
              <a:t>Code Generation 34%</a:t>
            </a:r>
            <a:endParaRPr lang="en-IL" sz="1800">
              <a:solidFill>
                <a:srgbClr val="41273C"/>
              </a:solidFill>
              <a:latin typeface="Arial" panose="020B0604020202020204"/>
              <a:ea typeface="Courier New" panose="02070309020205020404" pitchFamily="49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A4C5514-54CE-8E0F-9841-3725A042A053}"/>
              </a:ext>
            </a:extLst>
          </p:cNvPr>
          <p:cNvSpPr txBox="1"/>
          <p:nvPr/>
        </p:nvSpPr>
        <p:spPr bwMode="auto">
          <a:xfrm>
            <a:off x="9319745" y="3124270"/>
            <a:ext cx="2097581" cy="3061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indent="-152293">
              <a:lnSpc>
                <a:spcPct val="107000"/>
              </a:lnSpc>
              <a:buClr>
                <a:srgbClr val="41273C"/>
              </a:buClr>
              <a:tabLst>
                <a:tab pos="533400" algn="l"/>
              </a:tabLst>
              <a:defRPr/>
            </a:pPr>
            <a:r>
              <a:rPr lang="en-US" sz="1400" dirty="0">
                <a:solidFill>
                  <a:srgbClr val="41273C"/>
                </a:solidFill>
                <a:latin typeface="Arial" panose="020B0604020202020204"/>
                <a:ea typeface="Courier New" panose="02070309020205020404" pitchFamily="49" charset="0"/>
                <a:cs typeface="Calibri" panose="020F0502020204030204" pitchFamily="34" charset="0"/>
              </a:rPr>
              <a:t>Marketing Content 24%</a:t>
            </a:r>
            <a:endParaRPr lang="en-IL" sz="1800" dirty="0">
              <a:solidFill>
                <a:srgbClr val="41273C"/>
              </a:solidFill>
              <a:latin typeface="Arial" panose="020B0604020202020204"/>
              <a:ea typeface="Courier New" panose="02070309020205020404" pitchFamily="49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D87D97-DAB5-3D23-C78F-0A9B52F10B61}"/>
              </a:ext>
            </a:extLst>
          </p:cNvPr>
          <p:cNvSpPr txBox="1"/>
          <p:nvPr/>
        </p:nvSpPr>
        <p:spPr bwMode="auto">
          <a:xfrm>
            <a:off x="9319745" y="3492049"/>
            <a:ext cx="2097581" cy="3061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indent="-152293">
              <a:lnSpc>
                <a:spcPct val="107000"/>
              </a:lnSpc>
              <a:buClr>
                <a:srgbClr val="41273C"/>
              </a:buClr>
              <a:tabLst>
                <a:tab pos="533400" algn="l"/>
              </a:tabLst>
              <a:defRPr/>
            </a:pPr>
            <a:r>
              <a:rPr lang="en-US" sz="1400" dirty="0">
                <a:solidFill>
                  <a:srgbClr val="41273C"/>
                </a:solidFill>
                <a:latin typeface="Arial" panose="020B0604020202020204"/>
                <a:ea typeface="Courier New" panose="02070309020205020404" pitchFamily="49" charset="0"/>
                <a:cs typeface="Calibri" panose="020F0502020204030204" pitchFamily="34" charset="0"/>
              </a:rPr>
              <a:t>Personal 18%</a:t>
            </a:r>
            <a:endParaRPr lang="en-IL" sz="1800" dirty="0">
              <a:solidFill>
                <a:srgbClr val="41273C"/>
              </a:solidFill>
              <a:latin typeface="Arial" panose="020B0604020202020204"/>
              <a:ea typeface="Courier New" panose="02070309020205020404" pitchFamily="49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FF00AA-F955-BEB9-5EBB-196068381A2F}"/>
              </a:ext>
            </a:extLst>
          </p:cNvPr>
          <p:cNvSpPr txBox="1"/>
          <p:nvPr/>
        </p:nvSpPr>
        <p:spPr bwMode="auto">
          <a:xfrm>
            <a:off x="9319745" y="3859829"/>
            <a:ext cx="2097581" cy="3061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indent="-152293">
              <a:lnSpc>
                <a:spcPct val="107000"/>
              </a:lnSpc>
              <a:buClr>
                <a:srgbClr val="41273C"/>
              </a:buClr>
              <a:tabLst>
                <a:tab pos="533400" algn="l"/>
              </a:tabLst>
              <a:defRPr/>
            </a:pPr>
            <a:r>
              <a:rPr lang="en-US" sz="1400">
                <a:solidFill>
                  <a:srgbClr val="41273C"/>
                </a:solidFill>
                <a:latin typeface="Arial" panose="020B0604020202020204"/>
                <a:ea typeface="Courier New" panose="02070309020205020404" pitchFamily="49" charset="0"/>
                <a:cs typeface="Calibri" panose="020F0502020204030204" pitchFamily="34" charset="0"/>
              </a:rPr>
              <a:t>Data Analysis 9%</a:t>
            </a:r>
            <a:endParaRPr lang="en-IL" sz="1800">
              <a:solidFill>
                <a:srgbClr val="41273C"/>
              </a:solidFill>
              <a:latin typeface="Arial" panose="020B0604020202020204"/>
              <a:ea typeface="Courier New" panose="02070309020205020404" pitchFamily="49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986BC2-CE89-B79F-A05D-1AE6E5C294AB}"/>
              </a:ext>
            </a:extLst>
          </p:cNvPr>
          <p:cNvSpPr txBox="1"/>
          <p:nvPr/>
        </p:nvSpPr>
        <p:spPr bwMode="auto">
          <a:xfrm>
            <a:off x="9319745" y="4227609"/>
            <a:ext cx="2097581" cy="30610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/>
          <a:p>
            <a:pPr indent="-152293">
              <a:lnSpc>
                <a:spcPct val="107000"/>
              </a:lnSpc>
              <a:buClr>
                <a:srgbClr val="41273C"/>
              </a:buClr>
              <a:tabLst>
                <a:tab pos="533400" algn="l"/>
              </a:tabLst>
              <a:defRPr/>
            </a:pPr>
            <a:r>
              <a:rPr lang="en-US" sz="1400">
                <a:solidFill>
                  <a:srgbClr val="41273C"/>
                </a:solidFill>
                <a:latin typeface="Arial" panose="020B0604020202020204"/>
                <a:ea typeface="Courier New" panose="02070309020205020404" pitchFamily="49" charset="0"/>
                <a:cs typeface="Calibri" panose="020F0502020204030204" pitchFamily="34" charset="0"/>
              </a:rPr>
              <a:t>Others 8%</a:t>
            </a:r>
            <a:endParaRPr lang="en-IL" sz="1400">
              <a:solidFill>
                <a:srgbClr val="41273C"/>
              </a:solidFill>
              <a:latin typeface="Arial" panose="020B0604020202020204"/>
              <a:ea typeface="Courier New" panose="02070309020205020404" pitchFamily="49" charset="0"/>
              <a:cs typeface="Calibri" panose="020F050202020403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02C7228-B644-72B6-91D1-B3A242554D8B}"/>
              </a:ext>
            </a:extLst>
          </p:cNvPr>
          <p:cNvGrpSpPr/>
          <p:nvPr/>
        </p:nvGrpSpPr>
        <p:grpSpPr>
          <a:xfrm>
            <a:off x="516866" y="1424126"/>
            <a:ext cx="5439946" cy="4215882"/>
            <a:chOff x="630945" y="1424126"/>
            <a:chExt cx="5439946" cy="4215882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8237406-CCB3-7CBC-0781-0B370C4D3131}"/>
                </a:ext>
              </a:extLst>
            </p:cNvPr>
            <p:cNvSpPr/>
            <p:nvPr/>
          </p:nvSpPr>
          <p:spPr bwMode="auto">
            <a:xfrm>
              <a:off x="630945" y="1424126"/>
              <a:ext cx="5422579" cy="4202636"/>
            </a:xfrm>
            <a:prstGeom prst="rect">
              <a:avLst/>
            </a:prstGeom>
            <a:solidFill>
              <a:schemeClr val="bg1"/>
            </a:solidFill>
            <a:ln w="12700" algn="ctr">
              <a:noFill/>
              <a:miter lim="800000"/>
              <a:headEnd/>
              <a:tailEnd/>
            </a:ln>
            <a:effectLst>
              <a:outerShdw blurRad="254000" dist="127000" dir="5400000" algn="t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41273C"/>
                </a:buClr>
                <a:buSzPct val="115000"/>
                <a:defRPr/>
              </a:pPr>
              <a:endParaRPr lang="en-NL" sz="2400" err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466842-D222-556A-986D-75F937A8CB98}"/>
                </a:ext>
              </a:extLst>
            </p:cNvPr>
            <p:cNvSpPr txBox="1"/>
            <p:nvPr/>
          </p:nvSpPr>
          <p:spPr bwMode="auto">
            <a:xfrm>
              <a:off x="959553" y="1896219"/>
              <a:ext cx="4877106" cy="3671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40" tIns="45720" rIns="91440" bIns="45720" anchor="t">
              <a:spAutoFit/>
            </a:bodyPr>
            <a:lstStyle/>
            <a:p>
              <a:pPr indent="-152293">
                <a:lnSpc>
                  <a:spcPct val="107000"/>
                </a:lnSpc>
                <a:buClr>
                  <a:srgbClr val="41273C"/>
                </a:buClr>
                <a:tabLst>
                  <a:tab pos="533400" algn="l"/>
                </a:tabLst>
                <a:defRPr/>
              </a:pPr>
              <a:r>
                <a:rPr lang="en-US" sz="18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rPr>
                <a:t>Sanctioned and shadow GenAI apps</a:t>
              </a:r>
              <a:endParaRPr lang="en-IL" sz="1800">
                <a:solidFill>
                  <a:srgbClr val="41273C"/>
                </a:solidFill>
                <a:latin typeface="Arial" panose="020B0604020202020204"/>
                <a:ea typeface="Courier New" panose="02070309020205020404" pitchFamily="49" charset="0"/>
                <a:cs typeface="Calibri" panose="020F0502020204030204" pitchFamily="34" charset="0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BD9F5C6-47B1-2F51-9729-868D10979259}"/>
                </a:ext>
              </a:extLst>
            </p:cNvPr>
            <p:cNvCxnSpPr/>
            <p:nvPr/>
          </p:nvCxnSpPr>
          <p:spPr bwMode="auto">
            <a:xfrm>
              <a:off x="1034758" y="2326510"/>
              <a:ext cx="4631814" cy="0"/>
            </a:xfrm>
            <a:prstGeom prst="line">
              <a:avLst/>
            </a:prstGeom>
            <a:solidFill>
              <a:schemeClr val="bg1"/>
            </a:solidFill>
            <a:ln w="635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B26A488-7076-1C9D-2A4C-09D42795D6D0}"/>
                </a:ext>
              </a:extLst>
            </p:cNvPr>
            <p:cNvSpPr/>
            <p:nvPr/>
          </p:nvSpPr>
          <p:spPr bwMode="auto">
            <a:xfrm>
              <a:off x="630945" y="5598913"/>
              <a:ext cx="5422579" cy="41095"/>
            </a:xfrm>
            <a:prstGeom prst="rect">
              <a:avLst/>
            </a:prstGeom>
            <a:gradFill flip="none" rotWithShape="1">
              <a:gsLst>
                <a:gs pos="100000">
                  <a:schemeClr val="tx2"/>
                </a:gs>
                <a:gs pos="0">
                  <a:schemeClr val="accent5"/>
                </a:gs>
              </a:gsLst>
              <a:lin ang="10800000" scaled="1"/>
              <a:tileRect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41273C"/>
                </a:buClr>
                <a:buSzPct val="115000"/>
                <a:defRPr/>
              </a:pPr>
              <a:endParaRPr lang="en-NL" sz="2400" err="1">
                <a:solidFill>
                  <a:srgbClr val="000000"/>
                </a:solidFill>
                <a:latin typeface="Arial" panose="020B0604020202020204"/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DE547EA-2C95-D879-29ED-C89430C90D2E}"/>
                </a:ext>
              </a:extLst>
            </p:cNvPr>
            <p:cNvGrpSpPr/>
            <p:nvPr/>
          </p:nvGrpSpPr>
          <p:grpSpPr>
            <a:xfrm>
              <a:off x="953703" y="2665914"/>
              <a:ext cx="5117188" cy="2236203"/>
              <a:chOff x="953703" y="2665914"/>
              <a:chExt cx="5117188" cy="2236203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43D3BAE2-3AA0-9BE2-C60E-EDB0BBDE4FA3}"/>
                  </a:ext>
                </a:extLst>
              </p:cNvPr>
              <p:cNvSpPr txBox="1"/>
              <p:nvPr/>
            </p:nvSpPr>
            <p:spPr bwMode="auto">
              <a:xfrm>
                <a:off x="1429568" y="3286371"/>
                <a:ext cx="167295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Gemini</a:t>
                </a:r>
                <a:endParaRPr lang="en-IL" sz="18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8848CD9-D119-47ED-88FF-5B77B653BE5C}"/>
                  </a:ext>
                </a:extLst>
              </p:cNvPr>
              <p:cNvSpPr txBox="1"/>
              <p:nvPr/>
            </p:nvSpPr>
            <p:spPr bwMode="auto">
              <a:xfrm>
                <a:off x="1429568" y="3933585"/>
                <a:ext cx="167295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 err="1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ChatGPT</a:t>
                </a:r>
                <a:endParaRPr lang="en-IL" sz="18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C19C4E3-539F-ED3C-8D5F-9D6D8E998722}"/>
                  </a:ext>
                </a:extLst>
              </p:cNvPr>
              <p:cNvSpPr txBox="1"/>
              <p:nvPr/>
            </p:nvSpPr>
            <p:spPr bwMode="auto">
              <a:xfrm>
                <a:off x="1429568" y="4580799"/>
                <a:ext cx="167295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Poe</a:t>
                </a:r>
                <a:endParaRPr lang="en-IL" sz="18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3F6E7598-8AB2-1F85-3ACB-CC83275C76B2}"/>
                  </a:ext>
                </a:extLst>
              </p:cNvPr>
              <p:cNvSpPr txBox="1"/>
              <p:nvPr/>
            </p:nvSpPr>
            <p:spPr bwMode="auto">
              <a:xfrm>
                <a:off x="2561486" y="3286371"/>
                <a:ext cx="73660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Low</a:t>
                </a:r>
                <a:endParaRPr lang="en-IL" sz="14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D1FEC7F-5CBE-C0E7-5E97-A23B3740B9DF}"/>
                  </a:ext>
                </a:extLst>
              </p:cNvPr>
              <p:cNvSpPr txBox="1"/>
              <p:nvPr/>
            </p:nvSpPr>
            <p:spPr bwMode="auto">
              <a:xfrm>
                <a:off x="2561486" y="3933585"/>
                <a:ext cx="73660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Low</a:t>
                </a:r>
                <a:endParaRPr lang="en-IL" sz="14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ED0AAB9-B00E-A5EA-ABBE-DE88F115A152}"/>
                  </a:ext>
                </a:extLst>
              </p:cNvPr>
              <p:cNvSpPr txBox="1"/>
              <p:nvPr/>
            </p:nvSpPr>
            <p:spPr bwMode="auto">
              <a:xfrm>
                <a:off x="2561486" y="4580799"/>
                <a:ext cx="73660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High</a:t>
                </a:r>
                <a:endParaRPr lang="en-IL" sz="14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2C1DDC0-C58D-E3DD-AB2F-2B878E01BCE1}"/>
                  </a:ext>
                </a:extLst>
              </p:cNvPr>
              <p:cNvSpPr txBox="1"/>
              <p:nvPr/>
            </p:nvSpPr>
            <p:spPr bwMode="auto">
              <a:xfrm>
                <a:off x="3387188" y="3286371"/>
                <a:ext cx="167295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6,433</a:t>
                </a:r>
                <a:endParaRPr lang="en-IL" sz="14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3B9D7BA-B509-D418-5A86-6D564300AA11}"/>
                  </a:ext>
                </a:extLst>
              </p:cNvPr>
              <p:cNvSpPr txBox="1"/>
              <p:nvPr/>
            </p:nvSpPr>
            <p:spPr bwMode="auto">
              <a:xfrm>
                <a:off x="3387188" y="3933585"/>
                <a:ext cx="167295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4,600</a:t>
                </a:r>
                <a:endParaRPr lang="en-IL" sz="14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F596AB6-5573-FDC1-2775-3DAA786ED67B}"/>
                  </a:ext>
                </a:extLst>
              </p:cNvPr>
              <p:cNvSpPr txBox="1"/>
              <p:nvPr/>
            </p:nvSpPr>
            <p:spPr bwMode="auto">
              <a:xfrm>
                <a:off x="3387188" y="4580799"/>
                <a:ext cx="167295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1,565</a:t>
                </a:r>
                <a:endParaRPr lang="en-IL" sz="14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EBFDA8E-39E5-CFBC-DAC9-15C49EAA4BCC}"/>
                  </a:ext>
                </a:extLst>
              </p:cNvPr>
              <p:cNvSpPr txBox="1"/>
              <p:nvPr/>
            </p:nvSpPr>
            <p:spPr bwMode="auto">
              <a:xfrm>
                <a:off x="4397935" y="3286371"/>
                <a:ext cx="167295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3,045</a:t>
                </a:r>
                <a:endParaRPr lang="en-IL" sz="14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C247A5F-6CD8-7EF0-119F-DFB17F87A6E7}"/>
                  </a:ext>
                </a:extLst>
              </p:cNvPr>
              <p:cNvSpPr txBox="1"/>
              <p:nvPr/>
            </p:nvSpPr>
            <p:spPr bwMode="auto">
              <a:xfrm>
                <a:off x="4397935" y="3933585"/>
                <a:ext cx="167295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2,258</a:t>
                </a:r>
                <a:endParaRPr lang="en-IL" sz="14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7FB9DEC-0F03-9832-6F42-0EE8DFDD4468}"/>
                  </a:ext>
                </a:extLst>
              </p:cNvPr>
              <p:cNvSpPr txBox="1"/>
              <p:nvPr/>
            </p:nvSpPr>
            <p:spPr bwMode="auto">
              <a:xfrm>
                <a:off x="4397935" y="4580799"/>
                <a:ext cx="1672956" cy="30610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400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690</a:t>
                </a:r>
                <a:endParaRPr lang="en-IL" sz="1400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D429B8D1-0552-E3B6-1D06-052D5A84B7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1829" y="3912585"/>
                <a:ext cx="317659" cy="333484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3C7A25D4-DDFC-82BB-609F-DC6292343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9115" y="3262122"/>
                <a:ext cx="363086" cy="363086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EA302AF0-894B-2DE9-F011-2720888149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59015" y="4638522"/>
                <a:ext cx="343286" cy="263595"/>
              </a:xfrm>
              <a:prstGeom prst="rect">
                <a:avLst/>
              </a:prstGeom>
            </p:spPr>
          </p:pic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3B00EDFD-B1B9-6067-BEE9-DDDA77880FA5}"/>
                  </a:ext>
                </a:extLst>
              </p:cNvPr>
              <p:cNvSpPr/>
              <p:nvPr/>
            </p:nvSpPr>
            <p:spPr bwMode="auto">
              <a:xfrm>
                <a:off x="953703" y="2665914"/>
                <a:ext cx="4712869" cy="36799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algn="ctr">
                <a:noFill/>
                <a:miter lim="800000"/>
                <a:headEnd/>
                <a:tailEnd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>
                    <a:srgbClr val="41273C"/>
                  </a:buClr>
                  <a:buSzPct val="115000"/>
                  <a:defRPr/>
                </a:pPr>
                <a:endParaRPr lang="en-NL" sz="2400" err="1">
                  <a:solidFill>
                    <a:srgbClr val="000000"/>
                  </a:solidFill>
                  <a:latin typeface="Arial" panose="020B0604020202020204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9AE11244-2FE4-882C-A02A-6D2CA9996ADC}"/>
                  </a:ext>
                </a:extLst>
              </p:cNvPr>
              <p:cNvSpPr txBox="1"/>
              <p:nvPr/>
            </p:nvSpPr>
            <p:spPr bwMode="auto">
              <a:xfrm>
                <a:off x="2561486" y="2721838"/>
                <a:ext cx="900849" cy="275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200" b="1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Risk</a:t>
                </a:r>
                <a:endParaRPr lang="en-IL" sz="1600" b="1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DB4C6F0-7BD0-BEFF-5A31-48A7F21226B5}"/>
                  </a:ext>
                </a:extLst>
              </p:cNvPr>
              <p:cNvSpPr txBox="1"/>
              <p:nvPr/>
            </p:nvSpPr>
            <p:spPr bwMode="auto">
              <a:xfrm>
                <a:off x="3387188" y="2721838"/>
                <a:ext cx="1136443" cy="275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200" b="1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Sessions</a:t>
                </a:r>
                <a:endParaRPr lang="en-IL" sz="1600" b="1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479392C-3046-253C-27D3-920C73A35F66}"/>
                  </a:ext>
                </a:extLst>
              </p:cNvPr>
              <p:cNvSpPr txBox="1"/>
              <p:nvPr/>
            </p:nvSpPr>
            <p:spPr bwMode="auto">
              <a:xfrm>
                <a:off x="4397935" y="2721838"/>
                <a:ext cx="1028138" cy="275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200" b="1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Users</a:t>
                </a:r>
                <a:endParaRPr lang="en-IL" sz="1600" b="1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60FCCD59-9548-322C-DEDD-2307DEF3F1F1}"/>
                  </a:ext>
                </a:extLst>
              </p:cNvPr>
              <p:cNvSpPr txBox="1"/>
              <p:nvPr/>
            </p:nvSpPr>
            <p:spPr bwMode="auto">
              <a:xfrm>
                <a:off x="990774" y="2721838"/>
                <a:ext cx="1102898" cy="27558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91440" tIns="45720" rIns="91440" bIns="45720" anchor="t">
                <a:spAutoFit/>
              </a:bodyPr>
              <a:lstStyle/>
              <a:p>
                <a:pPr indent="-152293">
                  <a:lnSpc>
                    <a:spcPct val="107000"/>
                  </a:lnSpc>
                  <a:buClr>
                    <a:srgbClr val="41273C"/>
                  </a:buClr>
                  <a:tabLst>
                    <a:tab pos="533400" algn="l"/>
                  </a:tabLst>
                  <a:defRPr/>
                </a:pPr>
                <a:r>
                  <a:rPr lang="en-US" sz="1200" b="1">
                    <a:solidFill>
                      <a:srgbClr val="41273C"/>
                    </a:solidFill>
                    <a:latin typeface="Arial" panose="020B0604020202020204"/>
                    <a:ea typeface="Courier New" panose="02070309020205020404" pitchFamily="49" charset="0"/>
                    <a:cs typeface="Calibri" panose="020F0502020204030204" pitchFamily="34" charset="0"/>
                  </a:rPr>
                  <a:t>App Name</a:t>
                </a:r>
                <a:endParaRPr lang="en-IL" sz="1600" b="1">
                  <a:solidFill>
                    <a:srgbClr val="41273C"/>
                  </a:solidFill>
                  <a:latin typeface="Arial" panose="020B0604020202020204"/>
                  <a:ea typeface="Courier New" panose="02070309020205020404" pitchFamily="49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CF945776-4505-B871-3FF5-29B8267D7C1B}"/>
                  </a:ext>
                </a:extLst>
              </p:cNvPr>
              <p:cNvCxnSpPr/>
              <p:nvPr/>
            </p:nvCxnSpPr>
            <p:spPr bwMode="auto">
              <a:xfrm>
                <a:off x="1034758" y="3735535"/>
                <a:ext cx="4631814" cy="0"/>
              </a:xfrm>
              <a:prstGeom prst="line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2045D06-E5E3-36D2-45DA-DD958EBD9B6B}"/>
                  </a:ext>
                </a:extLst>
              </p:cNvPr>
              <p:cNvCxnSpPr/>
              <p:nvPr/>
            </p:nvCxnSpPr>
            <p:spPr bwMode="auto">
              <a:xfrm>
                <a:off x="1034758" y="4415157"/>
                <a:ext cx="4631814" cy="0"/>
              </a:xfrm>
              <a:prstGeom prst="line">
                <a:avLst/>
              </a:prstGeom>
              <a:solidFill>
                <a:schemeClr val="bg1"/>
              </a:solidFill>
              <a:ln w="6350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C8E03A07-C4D1-B177-6C45-EAA8B8A2D5E2}"/>
              </a:ext>
            </a:extLst>
          </p:cNvPr>
          <p:cNvSpPr/>
          <p:nvPr/>
        </p:nvSpPr>
        <p:spPr bwMode="auto">
          <a:xfrm>
            <a:off x="9176941" y="2847695"/>
            <a:ext cx="121557" cy="121557"/>
          </a:xfrm>
          <a:prstGeom prst="rect">
            <a:avLst/>
          </a:prstGeom>
          <a:solidFill>
            <a:srgbClr val="FF4B6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</a:pPr>
            <a:endParaRPr lang="en-NL" sz="2400" err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3F0B8D4-19DA-FBCB-288E-105A3A515EF9}"/>
              </a:ext>
            </a:extLst>
          </p:cNvPr>
          <p:cNvSpPr/>
          <p:nvPr/>
        </p:nvSpPr>
        <p:spPr bwMode="auto">
          <a:xfrm>
            <a:off x="9176941" y="3214473"/>
            <a:ext cx="121557" cy="121557"/>
          </a:xfrm>
          <a:prstGeom prst="rect">
            <a:avLst/>
          </a:prstGeom>
          <a:solidFill>
            <a:srgbClr val="79C5F7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defRPr/>
            </a:pPr>
            <a:endParaRPr lang="en-NL" sz="2400" err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C713973-AB96-D15A-38C2-DBC5B6CE6467}"/>
              </a:ext>
            </a:extLst>
          </p:cNvPr>
          <p:cNvSpPr/>
          <p:nvPr/>
        </p:nvSpPr>
        <p:spPr bwMode="auto">
          <a:xfrm>
            <a:off x="9176941" y="3584324"/>
            <a:ext cx="121557" cy="121557"/>
          </a:xfrm>
          <a:prstGeom prst="rect">
            <a:avLst/>
          </a:prstGeom>
          <a:solidFill>
            <a:srgbClr val="07D21B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defRPr/>
            </a:pPr>
            <a:endParaRPr lang="en-NL" sz="2400" err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3C1B97E-08B3-D5E2-5F22-0A2F7A0FE4AB}"/>
              </a:ext>
            </a:extLst>
          </p:cNvPr>
          <p:cNvSpPr/>
          <p:nvPr/>
        </p:nvSpPr>
        <p:spPr bwMode="auto">
          <a:xfrm>
            <a:off x="9176941" y="3955960"/>
            <a:ext cx="121557" cy="121557"/>
          </a:xfrm>
          <a:prstGeom prst="rect">
            <a:avLst/>
          </a:prstGeom>
          <a:solidFill>
            <a:srgbClr val="700098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</a:pPr>
            <a:endParaRPr lang="en-NL" sz="2400" err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37D7266-2647-5B34-54C2-24C40AD48655}"/>
              </a:ext>
            </a:extLst>
          </p:cNvPr>
          <p:cNvSpPr/>
          <p:nvPr/>
        </p:nvSpPr>
        <p:spPr bwMode="auto">
          <a:xfrm>
            <a:off x="9176941" y="4324072"/>
            <a:ext cx="121557" cy="121557"/>
          </a:xfrm>
          <a:prstGeom prst="rect">
            <a:avLst/>
          </a:prstGeom>
          <a:solidFill>
            <a:srgbClr val="9EC05D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defRPr/>
            </a:pPr>
            <a:endParaRPr lang="en-NL" sz="2400" err="1">
              <a:solidFill>
                <a:srgbClr val="000000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3472439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E4660214-0FD7-A742-1CA5-4DA50F1D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2317C60-C5F3-5C14-7D25-4328E88B39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17B030-9CF9-3CAD-8691-1118D2233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D2457E-8D4E-F346-140E-09C4186A8B59}"/>
              </a:ext>
            </a:extLst>
          </p:cNvPr>
          <p:cNvSpPr/>
          <p:nvPr/>
        </p:nvSpPr>
        <p:spPr bwMode="auto">
          <a:xfrm rot="10800000">
            <a:off x="1" y="1"/>
            <a:ext cx="12190410" cy="6494358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</a:pPr>
            <a:endParaRPr lang="en-NL" sz="2400" err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FFBB417-FC20-508A-2F6E-1F0CE1FE479C}"/>
              </a:ext>
            </a:extLst>
          </p:cNvPr>
          <p:cNvSpPr/>
          <p:nvPr/>
        </p:nvSpPr>
        <p:spPr bwMode="auto">
          <a:xfrm rot="16200000">
            <a:off x="3883447" y="-2778770"/>
            <a:ext cx="4428283" cy="12192000"/>
          </a:xfrm>
          <a:prstGeom prst="roundRect">
            <a:avLst>
              <a:gd name="adj" fmla="val 0"/>
            </a:avLst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defRPr/>
            </a:pPr>
            <a:endParaRPr lang="en-NL" sz="2400" err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1F0EEA0-E613-8885-9105-F796BA4A55D3}"/>
              </a:ext>
            </a:extLst>
          </p:cNvPr>
          <p:cNvSpPr txBox="1">
            <a:spLocks/>
          </p:cNvSpPr>
          <p:nvPr/>
        </p:nvSpPr>
        <p:spPr>
          <a:xfrm>
            <a:off x="584817" y="405960"/>
            <a:ext cx="11022371" cy="914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tx2"/>
                </a:solidFill>
                <a:latin typeface="DIN Pro" panose="020B05040202010101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>
              <a:buClrTx/>
              <a:buSzTx/>
            </a:pPr>
            <a:r>
              <a:rPr lang="en-US" sz="3600" b="1" kern="0" spc="-150" dirty="0">
                <a:solidFill>
                  <a:srgbClr val="FFFFFF"/>
                </a:solidFill>
                <a:latin typeface="Arial" panose="020B0604020202020204"/>
              </a:rPr>
              <a:t>Prevent Data Loss in Real Time with GenAI</a:t>
            </a:r>
            <a:endParaRPr lang="en-IL" sz="3600" b="1" kern="0" spc="-150" dirty="0">
              <a:solidFill>
                <a:srgbClr val="FFFFFF"/>
              </a:solidFill>
              <a:latin typeface="Arial" panose="020B0604020202020204"/>
              <a:cs typeface="Arial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7D7A676-3278-9482-ABC8-0F31178453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329" r="46272" b="-335"/>
          <a:stretch/>
        </p:blipFill>
        <p:spPr>
          <a:xfrm>
            <a:off x="10606376" y="-2"/>
            <a:ext cx="1584036" cy="2346345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4957CC1D-9F6D-4B8D-366A-D09F8E904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548" y="1208625"/>
            <a:ext cx="8856182" cy="513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E878D0-47FD-1BDE-6460-9B961D2C03A1}"/>
              </a:ext>
            </a:extLst>
          </p:cNvPr>
          <p:cNvSpPr/>
          <p:nvPr/>
        </p:nvSpPr>
        <p:spPr bwMode="auto">
          <a:xfrm>
            <a:off x="1016955" y="1616375"/>
            <a:ext cx="6611306" cy="419980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defRPr/>
            </a:pPr>
            <a:endParaRPr lang="en-NL" sz="2400" err="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AE1707D-4A64-5CAD-0F20-CCAB92F435D4}"/>
              </a:ext>
            </a:extLst>
          </p:cNvPr>
          <p:cNvSpPr/>
          <p:nvPr/>
        </p:nvSpPr>
        <p:spPr>
          <a:xfrm>
            <a:off x="1244010" y="2280175"/>
            <a:ext cx="6180045" cy="3251196"/>
          </a:xfrm>
          <a:prstGeom prst="roundRect">
            <a:avLst>
              <a:gd name="adj" fmla="val 2893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tIns="108000" bIns="108000" rtlCol="0" anchor="ctr" anchorCtr="0">
            <a:noAutofit/>
          </a:bodyPr>
          <a:lstStyle/>
          <a:p>
            <a:pPr algn="ctr">
              <a:buClr>
                <a:srgbClr val="41273C"/>
              </a:buClr>
              <a:defRPr/>
            </a:pPr>
            <a:endParaRPr lang="en-NL" sz="1500" err="1">
              <a:solidFill>
                <a:srgbClr val="000000"/>
              </a:solidFill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F3BCFBF-07DC-B696-7B76-6C4A34FFC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7894" y="2481018"/>
            <a:ext cx="6056160" cy="286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0"/>
              </a:spcBef>
              <a:buClrTx/>
              <a:buSzTx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Please prepare a press release with the following data:</a:t>
            </a:r>
          </a:p>
          <a:p>
            <a:pPr eaLnBrk="0" hangingPunct="0">
              <a:spcBef>
                <a:spcPct val="0"/>
              </a:spcBef>
              <a:buClrTx/>
              <a:buSzTx/>
              <a:defRPr/>
            </a:pPr>
            <a:endParaRPr lang="en-US" altLang="en-IL" sz="1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cs typeface="Arial"/>
            </a:endParaRPr>
          </a:p>
          <a:p>
            <a:pPr eaLnBrk="0" hangingPunct="0">
              <a:spcBef>
                <a:spcPct val="0"/>
              </a:spcBef>
              <a:buClrTx/>
              <a:buSzTx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First Quarter 2024:</a:t>
            </a:r>
          </a:p>
          <a:p>
            <a:pPr eaLnBrk="0" hangingPunct="0">
              <a:spcBef>
                <a:spcPct val="0"/>
              </a:spcBef>
              <a:buClrTx/>
              <a:buSzTx/>
              <a:defRPr/>
            </a:pPr>
            <a:endParaRPr lang="en-US" altLang="en-IL" sz="1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ea typeface="Calibri" panose="020F0502020204030204" pitchFamily="34" charset="0"/>
            </a:endParaRPr>
          </a:p>
          <a:p>
            <a:pPr marL="285201" indent="-285201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Total Revenues: $599 million, a 6% increase year over year</a:t>
            </a:r>
          </a:p>
          <a:p>
            <a:pPr marL="285201" indent="-285201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Security Subscription Revenues: $263 million, a 15 percent increase YoY</a:t>
            </a:r>
          </a:p>
          <a:p>
            <a:pPr marL="285201" indent="-285201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GAAP Operating Income: $194 million, representing 32 percent of total revenues</a:t>
            </a:r>
          </a:p>
          <a:p>
            <a:pPr marL="285201" indent="-285201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Non-GAAP Operating Income: $252 million, representing 42% of total revenues</a:t>
            </a:r>
          </a:p>
          <a:p>
            <a:pPr marL="285201" indent="-285201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GAAP EPS: $1.60, a 5 percent increase year over year</a:t>
            </a:r>
          </a:p>
          <a:p>
            <a:pPr marL="285201" indent="-285201" ea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Non-GAAP EPS: $2.04 a 13 percent increase year over year</a:t>
            </a:r>
          </a:p>
          <a:p>
            <a:pPr eaLnBrk="0" hangingPunct="0">
              <a:spcBef>
                <a:spcPct val="0"/>
              </a:spcBef>
              <a:buClrTx/>
              <a:buSzTx/>
              <a:defRPr/>
            </a:pPr>
            <a:endParaRPr lang="en-US" altLang="en-IL" sz="1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cs typeface="Arial"/>
            </a:endParaRPr>
          </a:p>
          <a:p>
            <a:pPr eaLnBrk="0" hangingPunct="0">
              <a:spcBef>
                <a:spcPct val="0"/>
              </a:spcBef>
              <a:buClrTx/>
              <a:buSzTx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Yours, </a:t>
            </a:r>
            <a:endParaRPr lang="en-IL" altLang="en-IL" sz="1200" dirty="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  <a:cs typeface="Arial"/>
            </a:endParaRPr>
          </a:p>
          <a:p>
            <a:pPr>
              <a:spcBef>
                <a:spcPct val="0"/>
              </a:spcBef>
              <a:buClrTx/>
              <a:buSzTx/>
              <a:defRPr/>
            </a:pPr>
            <a:endParaRPr lang="en-US" sz="1200" dirty="0">
              <a:solidFill>
                <a:srgbClr val="000000"/>
              </a:solidFill>
              <a:latin typeface="Arial" panose="020B0604020202020204"/>
              <a:cs typeface="Arial"/>
            </a:endParaRP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Sara Harris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sz="1200" dirty="0">
                <a:solidFill>
                  <a:srgbClr val="000000"/>
                </a:solidFill>
                <a:latin typeface="Arial" panose="020B0604020202020204"/>
                <a:cs typeface="Arial"/>
              </a:rPr>
              <a:t>CFO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4C0EAA-1024-0314-2E16-C092E201138B}"/>
              </a:ext>
            </a:extLst>
          </p:cNvPr>
          <p:cNvSpPr txBox="1"/>
          <p:nvPr/>
        </p:nvSpPr>
        <p:spPr bwMode="auto">
          <a:xfrm>
            <a:off x="8017820" y="2372435"/>
            <a:ext cx="3979819" cy="24645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Bef>
                <a:spcPts val="12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AI-powered classification of unstructured data</a:t>
            </a:r>
            <a:endParaRPr lang="en-IL" sz="18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Copy/paste restrictions </a:t>
            </a: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Customizable policy </a:t>
            </a: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Keeps intellectual property safe</a:t>
            </a:r>
          </a:p>
          <a:p>
            <a:pPr marL="285750" indent="-285750">
              <a:lnSpc>
                <a:spcPct val="107000"/>
              </a:lnSpc>
              <a:spcBef>
                <a:spcPts val="1200"/>
              </a:spcBef>
              <a:buClr>
                <a:srgbClr val="FFFFFF"/>
              </a:buClr>
              <a:buSzPct val="80000"/>
              <a:buFont typeface="Arial" panose="020B0604020202020204" pitchFamily="34" charset="0"/>
              <a:buChar char="•"/>
              <a:tabLst>
                <a:tab pos="533400" algn="l"/>
              </a:tabLst>
              <a:defRPr/>
            </a:pP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Addresses privacy concerns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F14E14-457B-F357-A4E2-2700A08974F4}"/>
              </a:ext>
            </a:extLst>
          </p:cNvPr>
          <p:cNvSpPr txBox="1"/>
          <p:nvPr/>
        </p:nvSpPr>
        <p:spPr>
          <a:xfrm>
            <a:off x="1245021" y="1743841"/>
            <a:ext cx="6004864" cy="56777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>
              <a:buClr>
                <a:srgbClr val="41273C"/>
              </a:buClr>
              <a:defRPr/>
            </a:pPr>
            <a:r>
              <a:rPr lang="en-US" sz="14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</a:rPr>
              <a:t>Hi, what can I do for you today?</a:t>
            </a:r>
            <a:endParaRPr lang="en-IL" sz="1400" err="1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D69E0D-49D3-3250-A091-5883D506E5E0}"/>
              </a:ext>
            </a:extLst>
          </p:cNvPr>
          <p:cNvGrpSpPr/>
          <p:nvPr/>
        </p:nvGrpSpPr>
        <p:grpSpPr>
          <a:xfrm>
            <a:off x="4366848" y="1726854"/>
            <a:ext cx="2883037" cy="584756"/>
            <a:chOff x="4409411" y="1899260"/>
            <a:chExt cx="2883037" cy="584756"/>
          </a:xfrm>
          <a:effectLst>
            <a:outerShdw blurRad="203200" dist="1270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49EA729A-5F70-9EF5-5B96-85A48B353BAD}"/>
                </a:ext>
              </a:extLst>
            </p:cNvPr>
            <p:cNvSpPr/>
            <p:nvPr/>
          </p:nvSpPr>
          <p:spPr>
            <a:xfrm>
              <a:off x="4409411" y="1899260"/>
              <a:ext cx="2883037" cy="584756"/>
            </a:xfrm>
            <a:prstGeom prst="roundRect">
              <a:avLst>
                <a:gd name="adj" fmla="val 2893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wrap="square" tIns="108000" bIns="108000" rtlCol="0" anchor="ctr" anchorCtr="0">
              <a:noAutofit/>
            </a:bodyPr>
            <a:lstStyle/>
            <a:p>
              <a:pPr algn="ctr">
                <a:buClr>
                  <a:srgbClr val="41273C"/>
                </a:buClr>
                <a:defRPr/>
              </a:pPr>
              <a:endParaRPr lang="en-NL" sz="1500" err="1">
                <a:solidFill>
                  <a:srgbClr val="0000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E0DE7C-8F2A-6BA2-E5F9-C47C703D7CD1}"/>
                </a:ext>
              </a:extLst>
            </p:cNvPr>
            <p:cNvSpPr txBox="1"/>
            <p:nvPr/>
          </p:nvSpPr>
          <p:spPr bwMode="auto">
            <a:xfrm>
              <a:off x="5020254" y="1961306"/>
              <a:ext cx="2079794" cy="4616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defTabSz="914126" fontAlgn="auto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sz="1200" kern="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/>
                  <a:cs typeface="Arial"/>
                </a:rPr>
                <a:t>Prompt blocked due to data policy. Please reconsider.</a:t>
              </a:r>
            </a:p>
          </p:txBody>
        </p:sp>
        <p:pic>
          <p:nvPicPr>
            <p:cNvPr id="35" name="Graphic 34" descr="Warning with solid fill">
              <a:extLst>
                <a:ext uri="{FF2B5EF4-FFF2-40B4-BE49-F238E27FC236}">
                  <a16:creationId xmlns:a16="http://schemas.microsoft.com/office/drawing/2014/main" id="{BC636CF9-2097-4731-CA2B-419C7F738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67964" y="1967249"/>
              <a:ext cx="426575" cy="426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83863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2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00"/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1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00"/>
                                            <p:tgtEl>
                                              <p:spTgt spid="1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"/>
                                            <p:tgtEl>
                                              <p:spTgt spid="12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200"/>
                                            <p:tgtEl>
                                              <p:spTgt spid="12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200"/>
                                            <p:tgtEl>
                                              <p:spTgt spid="12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3" end="1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200"/>
                                            <p:tgtEl>
                                              <p:spTgt spid="12">
                                                <p:txEl>
                                                  <p:pRg st="13" end="1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4" end="1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00"/>
                                            <p:tgtEl>
                                              <p:spTgt spid="12">
                                                <p:txEl>
                                                  <p:pRg st="14" end="1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5" presetID="6" presetClass="emph" presetSubtype="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56" dur="3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200"/>
                                            <p:tgtEl>
                                              <p:spTgt spid="12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400"/>
                                </p:stCondLst>
                                <p:childTnLst>
                                  <p:par>
                                    <p:cTn id="1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200"/>
                                            <p:tgtEl>
                                              <p:spTgt spid="12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200"/>
                                            <p:tgtEl>
                                              <p:spTgt spid="12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200"/>
                                            <p:tgtEl>
                                              <p:spTgt spid="12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200"/>
                                            <p:tgtEl>
                                              <p:spTgt spid="12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200"/>
                                            <p:tgtEl>
                                              <p:spTgt spid="12">
                                                <p:txEl>
                                                  <p:pRg st="8" end="8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3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200"/>
                                            <p:tgtEl>
                                              <p:spTgt spid="12">
                                                <p:txEl>
                                                  <p:pRg st="9" end="9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200"/>
                                            <p:tgtEl>
                                              <p:spTgt spid="12">
                                                <p:txEl>
                                                  <p:pRg st="11" end="1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4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3" end="1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200"/>
                                            <p:tgtEl>
                                              <p:spTgt spid="12">
                                                <p:txEl>
                                                  <p:pRg st="13" end="1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14" end="1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200"/>
                                            <p:tgtEl>
                                              <p:spTgt spid="12">
                                                <p:txEl>
                                                  <p:pRg st="14" end="1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200"/>
                                </p:stCondLst>
                                <p:childTnLst>
                                  <p:par>
                                    <p:cTn id="4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5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6" dur="3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4914C7-98EA-E0FB-4074-632DF5F16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62"/>
            <a:ext cx="12192000" cy="6842875"/>
          </a:xfrm>
          <a:prstGeom prst="rect">
            <a:avLst/>
          </a:prstGeom>
        </p:spPr>
      </p:pic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0926C613-2A05-4364-75DF-2222FDC7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8473EBE1-8439-2A21-8FEF-7A665D070CC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6076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71CC1A-CD38-3EC6-C969-8DBB8C2902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8238" y="2221617"/>
            <a:ext cx="6184110" cy="1392022"/>
          </a:xfrm>
        </p:spPr>
        <p:txBody>
          <a:bodyPr/>
          <a:lstStyle/>
          <a:p>
            <a:r>
              <a:rPr lang="sr-Latn-RS" dirty="0"/>
              <a:t>Hvala!</a:t>
            </a:r>
          </a:p>
          <a:p>
            <a:endParaRPr lang="sr-Latn-RS" dirty="0"/>
          </a:p>
          <a:p>
            <a:r>
              <a:rPr lang="sr-Latn-RS" sz="2800" dirty="0"/>
              <a:t>ivanml@checkpoint.com</a:t>
            </a:r>
            <a:endParaRPr lang="en-US" sz="2800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39F72994-9368-5CD6-C9C9-0BD34A3A2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AE8A0878-7304-D3F6-B267-83DBFC7DD44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75076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5388C-C091-EA5A-EBBF-16A474E67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15"/>
            <a:ext cx="12192000" cy="6836169"/>
          </a:xfrm>
          <a:prstGeom prst="rect">
            <a:avLst/>
          </a:prstGeom>
        </p:spPr>
      </p:pic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04FD410E-52E6-CAF6-AAEA-007CF09F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7AAE6542-009C-50E9-AF9A-1A8A3D7A338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559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03F1F-4FFB-1A72-AF84-799737C53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" y="0"/>
            <a:ext cx="12180007" cy="6858000"/>
          </a:xfrm>
          <a:prstGeom prst="rect">
            <a:avLst/>
          </a:prstGeom>
        </p:spPr>
      </p:pic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9B0A356E-87E6-BB2D-FE1F-257B29839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C8F2ED9A-4790-E312-0536-A92DF3DD923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2064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79DFF-FE2A-D1B2-7873-C2796CA8A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2" y="0"/>
            <a:ext cx="12176615" cy="6858000"/>
          </a:xfrm>
          <a:prstGeom prst="rect">
            <a:avLst/>
          </a:prstGeom>
        </p:spPr>
      </p:pic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5FA42BCF-FA0D-510F-2EE6-72E0851C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962A3B70-F304-8D46-AC5C-1A38AB8B101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2294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!!RRR">
            <a:extLst>
              <a:ext uri="{FF2B5EF4-FFF2-40B4-BE49-F238E27FC236}">
                <a16:creationId xmlns:a16="http://schemas.microsoft.com/office/drawing/2014/main" id="{3D6BA9C7-C072-8312-093A-89FECF9BF0A7}"/>
              </a:ext>
            </a:extLst>
          </p:cNvPr>
          <p:cNvSpPr/>
          <p:nvPr/>
        </p:nvSpPr>
        <p:spPr bwMode="auto">
          <a:xfrm>
            <a:off x="5936" y="9542"/>
            <a:ext cx="12180129" cy="6303369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 fontAlgn="auto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Pct val="115000"/>
              <a:defRPr/>
            </a:pPr>
            <a:endParaRPr lang="en-US" sz="2399" err="1">
              <a:solidFill>
                <a:srgbClr val="000000"/>
              </a:solidFill>
              <a:latin typeface="DIN Pro Cond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B46AACA-65E6-52AC-6730-6B5D9DC121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3484" y="4452556"/>
            <a:ext cx="9785031" cy="134090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21E93E-3147-DECB-2BD4-55A51353F7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538" y="893"/>
            <a:ext cx="7000874" cy="5073550"/>
          </a:xfrm>
          <a:prstGeom prst="rect">
            <a:avLst/>
          </a:prstGeom>
        </p:spPr>
      </p:pic>
      <p:sp>
        <p:nvSpPr>
          <p:cNvPr id="48" name="Title 13">
            <a:extLst>
              <a:ext uri="{FF2B5EF4-FFF2-40B4-BE49-F238E27FC236}">
                <a16:creationId xmlns:a16="http://schemas.microsoft.com/office/drawing/2014/main" id="{652FCB4B-CA8D-CDF8-D941-52A8C6506BA4}"/>
              </a:ext>
            </a:extLst>
          </p:cNvPr>
          <p:cNvSpPr txBox="1">
            <a:spLocks/>
          </p:cNvSpPr>
          <p:nvPr/>
        </p:nvSpPr>
        <p:spPr bwMode="auto">
          <a:xfrm>
            <a:off x="419377" y="580898"/>
            <a:ext cx="7116750" cy="87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defTabSz="913852">
              <a:lnSpc>
                <a:spcPct val="100000"/>
              </a:lnSpc>
              <a:buClrTx/>
              <a:buSzTx/>
              <a:defRPr/>
            </a:pPr>
            <a:r>
              <a:rPr lang="en-US" sz="3599" b="1" kern="0">
                <a:solidFill>
                  <a:srgbClr val="FFFFFF"/>
                </a:solidFill>
                <a:latin typeface="DIN Pro" panose="020B0504020201010104" pitchFamily="34" charset="0"/>
                <a:sym typeface="Arial"/>
              </a:rPr>
              <a:t>Check Point Infinity Platform</a:t>
            </a:r>
          </a:p>
          <a:p>
            <a:pPr defTabSz="913852">
              <a:lnSpc>
                <a:spcPct val="100000"/>
              </a:lnSpc>
              <a:buClrTx/>
              <a:buSzTx/>
              <a:defRPr/>
            </a:pPr>
            <a:r>
              <a:rPr lang="en-US" sz="2799" kern="0">
                <a:solidFill>
                  <a:srgbClr val="EE0C5D"/>
                </a:solidFill>
                <a:latin typeface="DIN Pro" panose="020B0504020201010104" pitchFamily="34" charset="0"/>
              </a:rPr>
              <a:t>AI-Powered, Cloud-Delivered</a:t>
            </a:r>
            <a:endParaRPr lang="en-US" sz="3999" kern="0">
              <a:solidFill>
                <a:srgbClr val="EE0C5D"/>
              </a:solidFill>
              <a:latin typeface="DIN Pro" panose="020B05040202010101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3E7444-BAA5-9DE0-1C7D-9C3C4E25F737}"/>
              </a:ext>
            </a:extLst>
          </p:cNvPr>
          <p:cNvGrpSpPr/>
          <p:nvPr/>
        </p:nvGrpSpPr>
        <p:grpSpPr>
          <a:xfrm>
            <a:off x="419377" y="2034241"/>
            <a:ext cx="10788931" cy="2578723"/>
            <a:chOff x="-1480" y="1232068"/>
            <a:chExt cx="8107995" cy="1937935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E39B7EF-F527-12CB-2634-72CF247B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480" y="1232068"/>
              <a:ext cx="2898289" cy="121064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B32C750-947D-3B51-4867-5AB097775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8151" y="1285958"/>
              <a:ext cx="2513578" cy="104994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B4FB600-16AC-058B-BF55-86822BA7A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57841" y="1530538"/>
              <a:ext cx="2248674" cy="546437"/>
            </a:xfrm>
            <a:prstGeom prst="rect">
              <a:avLst/>
            </a:prstGeom>
          </p:spPr>
        </p:pic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5FB1261A-AF39-0C48-1B77-16E4B3164140}"/>
                </a:ext>
              </a:extLst>
            </p:cNvPr>
            <p:cNvGrpSpPr/>
            <p:nvPr/>
          </p:nvGrpSpPr>
          <p:grpSpPr>
            <a:xfrm>
              <a:off x="1409276" y="2270131"/>
              <a:ext cx="5632450" cy="899872"/>
              <a:chOff x="-70885" y="1625693"/>
              <a:chExt cx="7854950" cy="1045712"/>
            </a:xfrm>
          </p:grpSpPr>
          <p:sp>
            <p:nvSpPr>
              <p:cNvPr id="1025" name="Right Bracket 1024">
                <a:extLst>
                  <a:ext uri="{FF2B5EF4-FFF2-40B4-BE49-F238E27FC236}">
                    <a16:creationId xmlns:a16="http://schemas.microsoft.com/office/drawing/2014/main" id="{BAF2D849-8DC7-58DB-8216-6B722A7301EB}"/>
                  </a:ext>
                </a:extLst>
              </p:cNvPr>
              <p:cNvSpPr/>
              <p:nvPr/>
            </p:nvSpPr>
            <p:spPr bwMode="auto">
              <a:xfrm rot="5400000">
                <a:off x="3472672" y="-1917864"/>
                <a:ext cx="767835" cy="7854950"/>
              </a:xfrm>
              <a:prstGeom prst="rightBracket">
                <a:avLst>
                  <a:gd name="adj" fmla="val 116803"/>
                </a:avLst>
              </a:prstGeom>
              <a:noFill/>
              <a:ln w="9525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76200">
                  <a:srgbClr val="F50C5F">
                    <a:alpha val="35000"/>
                  </a:srgbClr>
                </a:glow>
              </a:effectLst>
            </p:spPr>
            <p:txBody>
              <a:bodyPr rtlCol="0" anchor="ctr"/>
              <a:lstStyle/>
              <a:p>
                <a:pPr algn="ctr" defTabSz="914126" fontAlgn="auto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endParaRPr lang="en-US" sz="1799">
                  <a:solidFill>
                    <a:srgbClr val="000000"/>
                  </a:solidFill>
                  <a:latin typeface="DIN Pro" panose="020B0504020201010104" pitchFamily="34" charset="0"/>
                </a:endParaRPr>
              </a:p>
            </p:txBody>
          </p:sp>
          <p:sp useBgFill="1">
            <p:nvSpPr>
              <p:cNvPr id="1026" name="Rectangle 1025">
                <a:extLst>
                  <a:ext uri="{FF2B5EF4-FFF2-40B4-BE49-F238E27FC236}">
                    <a16:creationId xmlns:a16="http://schemas.microsoft.com/office/drawing/2014/main" id="{8EE72648-5609-142F-2E57-EFA14AA1299F}"/>
                  </a:ext>
                </a:extLst>
              </p:cNvPr>
              <p:cNvSpPr/>
              <p:nvPr/>
            </p:nvSpPr>
            <p:spPr bwMode="auto">
              <a:xfrm>
                <a:off x="1185537" y="2131296"/>
                <a:ext cx="5316043" cy="540109"/>
              </a:xfrm>
              <a:prstGeom prst="rect">
                <a:avLst/>
              </a:prstGeom>
              <a:ln w="12700" algn="ctr">
                <a:noFill/>
                <a:miter lim="800000"/>
                <a:headEnd/>
                <a:tailEnd/>
              </a:ln>
              <a:effectLst>
                <a:softEdge rad="139700"/>
              </a:effectLst>
            </p:spPr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914126" fontAlgn="auto">
                  <a:lnSpc>
                    <a:spcPct val="8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Pct val="115000"/>
                  <a:defRPr/>
                </a:pPr>
                <a:endParaRPr lang="en-US" sz="2399">
                  <a:solidFill>
                    <a:srgbClr val="000000"/>
                  </a:solidFill>
                  <a:latin typeface="DIN Pro" panose="020B0504020201010104" pitchFamily="34" charset="0"/>
                </a:endParaRPr>
              </a:p>
            </p:txBody>
          </p:sp>
        </p:grpSp>
      </p:grp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828E9442-DEDC-32F9-6514-E0B7A2542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buClr>
                <a:srgbClr val="41273C"/>
              </a:buClr>
              <a:defRPr/>
            </a:pPr>
            <a:endParaRPr lang="en-IL">
              <a:solidFill>
                <a:srgbClr val="FFFFFF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322CE6E-06DF-131B-2F33-A0A637E3C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41273C"/>
              </a:buClr>
              <a:defRPr/>
            </a:pPr>
            <a:endParaRPr lang="en-IL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Picture 11" descr="A black and white sign  Description automatically generated">
            <a:extLst>
              <a:ext uri="{FF2B5EF4-FFF2-40B4-BE49-F238E27FC236}">
                <a16:creationId xmlns:a16="http://schemas.microsoft.com/office/drawing/2014/main" id="{368B77CB-3250-4709-9FB0-AF5E8DFB63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58" y="3738262"/>
            <a:ext cx="5169528" cy="1183334"/>
          </a:xfrm>
          <a:prstGeom prst="rect">
            <a:avLst/>
          </a:prstGeom>
        </p:spPr>
      </p:pic>
      <p:pic>
        <p:nvPicPr>
          <p:cNvPr id="22" name="Picture 21" descr="A pink and white logo  Description automatically generated">
            <a:extLst>
              <a:ext uri="{FF2B5EF4-FFF2-40B4-BE49-F238E27FC236}">
                <a16:creationId xmlns:a16="http://schemas.microsoft.com/office/drawing/2014/main" id="{6AB9C521-29D3-4228-B761-D42057EE49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892" y="563146"/>
            <a:ext cx="3796779" cy="138064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73055C7-3E6F-42E9-A5D5-6FEBD8D26823}"/>
              </a:ext>
            </a:extLst>
          </p:cNvPr>
          <p:cNvSpPr/>
          <p:nvPr/>
        </p:nvSpPr>
        <p:spPr bwMode="auto">
          <a:xfrm>
            <a:off x="3995" y="5833491"/>
            <a:ext cx="12192000" cy="622257"/>
          </a:xfrm>
          <a:prstGeom prst="rect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ct val="115000"/>
            </a:pPr>
            <a:endParaRPr lang="en-NL" sz="2401" dirty="0" err="1">
              <a:latin typeface="+mn-lt"/>
            </a:endParaRPr>
          </a:p>
        </p:txBody>
      </p:sp>
      <p:sp>
        <p:nvSpPr>
          <p:cNvPr id="18" name="Title 13">
            <a:extLst>
              <a:ext uri="{FF2B5EF4-FFF2-40B4-BE49-F238E27FC236}">
                <a16:creationId xmlns:a16="http://schemas.microsoft.com/office/drawing/2014/main" id="{9BBE8B69-0140-4516-B17E-7EE41E8180FC}"/>
              </a:ext>
            </a:extLst>
          </p:cNvPr>
          <p:cNvSpPr txBox="1">
            <a:spLocks/>
          </p:cNvSpPr>
          <p:nvPr/>
        </p:nvSpPr>
        <p:spPr bwMode="auto">
          <a:xfrm>
            <a:off x="342926" y="5837141"/>
            <a:ext cx="11404394" cy="509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2" tIns="45696" rIns="91392" bIns="45696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1pPr>
            <a:lvl2pPr marL="60949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2pPr>
            <a:lvl3pPr marL="1218987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3pPr>
            <a:lvl4pPr marL="182848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4pPr>
            <a:lvl5pPr marL="243797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Wingdings" pitchFamily="2" charset="2"/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4000" kern="1200">
                <a:solidFill>
                  <a:schemeClr val="tx1"/>
                </a:solidFill>
                <a:latin typeface="Helvetica" pitchFamily="34" charset="0"/>
                <a:ea typeface="+mn-ea"/>
                <a:cs typeface="+mn-cs"/>
              </a:defRPr>
            </a:lvl9pPr>
          </a:lstStyle>
          <a:p>
            <a:pPr algn="ctr" defTabSz="913852">
              <a:buClr>
                <a:srgbClr val="41273C"/>
              </a:buClr>
              <a:defRPr/>
            </a:pPr>
            <a:r>
              <a:rPr lang="en-US" sz="3199" kern="0" spc="-150" dirty="0">
                <a:solidFill>
                  <a:srgbClr val="FFFFFF"/>
                </a:solidFill>
                <a:latin typeface="Arial" panose="020B0604020202020204"/>
                <a:sym typeface="Arial"/>
              </a:rPr>
              <a:t>AI is Everywhere from Threat Prevention to Data Protection</a:t>
            </a:r>
          </a:p>
        </p:txBody>
      </p:sp>
    </p:spTree>
    <p:extLst>
      <p:ext uri="{BB962C8B-B14F-4D97-AF65-F5344CB8AC3E}">
        <p14:creationId xmlns:p14="http://schemas.microsoft.com/office/powerpoint/2010/main" val="385407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E62311-D623-A669-44DE-BB7F6DE4C1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" y="536277"/>
            <a:ext cx="12182477" cy="5899150"/>
          </a:xfrm>
          <a:prstGeom prst="rect">
            <a:avLst/>
          </a:prstGeom>
        </p:spPr>
      </p:pic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E4660214-0FD7-A742-1CA5-4DA50F1D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IL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2317C60-C5F3-5C14-7D25-4328E88B39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FFAB6B9-FCCD-1D69-DB6A-058D454E4E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-336"/>
          <a:stretch/>
        </p:blipFill>
        <p:spPr>
          <a:xfrm>
            <a:off x="8793224" y="-614137"/>
            <a:ext cx="3825480" cy="381806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C69DA7-33F0-D5D9-C2DA-5C88905DBA7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1" b="38996"/>
          <a:stretch/>
        </p:blipFill>
        <p:spPr>
          <a:xfrm>
            <a:off x="1928889" y="4973812"/>
            <a:ext cx="2520082" cy="15292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AECDFE-9220-5331-BCA9-94E5F7301264}"/>
              </a:ext>
            </a:extLst>
          </p:cNvPr>
          <p:cNvSpPr txBox="1"/>
          <p:nvPr/>
        </p:nvSpPr>
        <p:spPr bwMode="auto">
          <a:xfrm>
            <a:off x="1901167" y="6561289"/>
            <a:ext cx="3315248" cy="2616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64" tIns="45732" rIns="91464" bIns="45732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*Roadmap dates are subject to change</a:t>
            </a:r>
            <a:endParaRPr kumimoji="0" lang="en-IL" sz="105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354309F-9599-3C07-7E6B-1CF424A8E966}"/>
              </a:ext>
            </a:extLst>
          </p:cNvPr>
          <p:cNvGrpSpPr/>
          <p:nvPr/>
        </p:nvGrpSpPr>
        <p:grpSpPr>
          <a:xfrm>
            <a:off x="-4761" y="1323322"/>
            <a:ext cx="12191999" cy="4326321"/>
            <a:chOff x="-12475854" y="1337518"/>
            <a:chExt cx="12188824" cy="432519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9B3A407-B69C-F3A4-BD94-EC0F9C251D39}"/>
                </a:ext>
              </a:extLst>
            </p:cNvPr>
            <p:cNvCxnSpPr/>
            <p:nvPr/>
          </p:nvCxnSpPr>
          <p:spPr bwMode="auto">
            <a:xfrm>
              <a:off x="-12475854" y="4223663"/>
              <a:ext cx="12188824" cy="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0BE10A2-90F6-10B5-6F2A-9F5E9803ACB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11637272" y="2733152"/>
              <a:ext cx="0" cy="1486698"/>
            </a:xfrm>
            <a:prstGeom prst="line">
              <a:avLst/>
            </a:prstGeom>
            <a:solidFill>
              <a:schemeClr val="bg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51BB76-F62A-E1D0-FDA5-9EED70A40AC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8792472" y="2652765"/>
              <a:ext cx="0" cy="1567085"/>
            </a:xfrm>
            <a:prstGeom prst="line">
              <a:avLst/>
            </a:prstGeom>
            <a:solidFill>
              <a:schemeClr val="bg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DA0A793-109F-8F0F-6807-619CC914086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-5704195" y="2571893"/>
              <a:ext cx="0" cy="1662921"/>
            </a:xfrm>
            <a:prstGeom prst="line">
              <a:avLst/>
            </a:prstGeom>
            <a:solidFill>
              <a:schemeClr val="bg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1E3938-9590-D53C-1BE8-DC02F0C8D2F0}"/>
                </a:ext>
              </a:extLst>
            </p:cNvPr>
            <p:cNvSpPr txBox="1"/>
            <p:nvPr/>
          </p:nvSpPr>
          <p:spPr bwMode="auto">
            <a:xfrm>
              <a:off x="-11762606" y="1514683"/>
              <a:ext cx="2750983" cy="94179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1464" tIns="45732" rIns="91464" bIns="45732" anchor="t">
              <a:spAutoFit/>
            </a:bodyPr>
            <a:lstStyle/>
            <a:p>
              <a:pPr marL="0" marR="0" lvl="0" indent="0" algn="l" defTabSz="914674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EE0C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/>
                </a:rPr>
                <a:t>AI-Powered Threat Prevention 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E0C5D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/>
              </a:endParaRPr>
            </a:p>
            <a:p>
              <a:pPr marL="0" marR="0" lvl="0" indent="0" algn="l" defTabSz="914674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528843-AE09-C50A-74E0-9EC39A880A2E}"/>
                </a:ext>
              </a:extLst>
            </p:cNvPr>
            <p:cNvSpPr txBox="1"/>
            <p:nvPr/>
          </p:nvSpPr>
          <p:spPr bwMode="auto">
            <a:xfrm>
              <a:off x="-5760905" y="1514683"/>
              <a:ext cx="2078889" cy="53860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674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EE0C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Protect AI Servers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EE0C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endParaRPr kumimoji="0" lang="en-IL" sz="1100" b="0" i="0" u="none" strike="noStrike" kern="1200" cap="none" spc="0" normalizeH="0" baseline="0" noProof="0" dirty="0">
                <a:ln>
                  <a:noFill/>
                </a:ln>
                <a:solidFill>
                  <a:srgbClr val="EE0C5D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F061CC-EFF1-6492-258D-F5643EDC200E}"/>
                </a:ext>
              </a:extLst>
            </p:cNvPr>
            <p:cNvSpPr txBox="1"/>
            <p:nvPr/>
          </p:nvSpPr>
          <p:spPr bwMode="auto">
            <a:xfrm>
              <a:off x="-8872394" y="1514683"/>
              <a:ext cx="2284805" cy="92333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674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801" b="0" i="0" u="none" strike="noStrike" kern="1200" cap="none" spc="0" normalizeH="0" baseline="0" noProof="0" dirty="0">
                  <a:ln>
                    <a:noFill/>
                  </a:ln>
                  <a:solidFill>
                    <a:srgbClr val="EE0C5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AI-Powered Assistant for Admins &amp; Security Analysts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CF37F4-6A31-6241-DC9D-7EACBA7BAF6D}"/>
                </a:ext>
              </a:extLst>
            </p:cNvPr>
            <p:cNvSpPr txBox="1"/>
            <p:nvPr/>
          </p:nvSpPr>
          <p:spPr bwMode="auto">
            <a:xfrm>
              <a:off x="-11791724" y="4403363"/>
              <a:ext cx="2433082" cy="8925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64" tIns="45732" rIns="91464" bIns="45732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67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-12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 panose="020B0604020202020204" pitchFamily="34" charset="0"/>
                </a:rPr>
                <a:t>ThreatCloud AI</a:t>
              </a:r>
              <a:b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/>
                </a:rPr>
                <a:t>50+ Threat Prevention Engines for 99.8% malware catch rate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/>
                </a:rPr>
                <a:t>Real-time Threat Intelligence 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B2E7B46-9B9C-36A4-AAD2-0346D878CE93}"/>
                </a:ext>
              </a:extLst>
            </p:cNvPr>
            <p:cNvSpPr txBox="1"/>
            <p:nvPr/>
          </p:nvSpPr>
          <p:spPr bwMode="auto">
            <a:xfrm>
              <a:off x="-5776161" y="4388870"/>
              <a:ext cx="2120649" cy="1077218"/>
            </a:xfrm>
            <a:prstGeom prst="rect">
              <a:avLst/>
            </a:prstGeom>
          </p:spPr>
          <p:txBody>
            <a:bodyPr vert="horz" wrap="square" lIns="91464" tIns="45732" rIns="91464" bIns="45732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67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-13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 panose="020B0604020202020204" pitchFamily="34" charset="0"/>
                </a:rPr>
                <a:t>AI Cloud Protect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/>
                </a:rPr>
                <a:t>Nvidia partnership to protect AI cloud infrastructure used by enterprises for their own  AI apps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E0C5D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E7C7085-D8CF-4CD9-21DD-4AB23ECBF2E8}"/>
                </a:ext>
              </a:extLst>
            </p:cNvPr>
            <p:cNvSpPr txBox="1"/>
            <p:nvPr/>
          </p:nvSpPr>
          <p:spPr bwMode="auto">
            <a:xfrm>
              <a:off x="-8928042" y="4400828"/>
              <a:ext cx="3047271" cy="1261884"/>
            </a:xfrm>
            <a:prstGeom prst="rect">
              <a:avLst/>
            </a:prstGeom>
          </p:spPr>
          <p:txBody>
            <a:bodyPr vert="horz" wrap="square" lIns="91464" tIns="45732" rIns="91464" bIns="45732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674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-12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 panose="020B0604020202020204" pitchFamily="34" charset="0"/>
                </a:rPr>
                <a:t>AI Copilot </a:t>
              </a:r>
              <a:br>
                <a:rPr kumimoji="0" lang="en-US" sz="1600" b="0" i="0" u="none" strike="noStrike" kern="1200" cap="none" spc="-12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/>
                </a:rPr>
                <a:t>Saves up to 90% of the time needed to perform common administration tasks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/>
                </a:rPr>
                <a:t>Accelerates SecOps threat hunting, analysis and automated response.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/>
                </a:rPr>
              </a:b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Helvetica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1AA781-C50F-4B64-7E09-5D4D83E7E984}"/>
                </a:ext>
              </a:extLst>
            </p:cNvPr>
            <p:cNvSpPr/>
            <p:nvPr/>
          </p:nvSpPr>
          <p:spPr bwMode="auto">
            <a:xfrm>
              <a:off x="-3110605" y="1337518"/>
              <a:ext cx="2338385" cy="2858005"/>
            </a:xfrm>
            <a:prstGeom prst="rect">
              <a:avLst/>
            </a:prstGeom>
            <a:gradFill>
              <a:gsLst>
                <a:gs pos="100000">
                  <a:schemeClr val="tx2">
                    <a:alpha val="33984"/>
                  </a:schemeClr>
                </a:gs>
                <a:gs pos="0">
                  <a:schemeClr val="accent5">
                    <a:alpha val="95763"/>
                  </a:scheme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91464" tIns="45732" rIns="91464" bIns="4573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80000"/>
                </a:lnSpc>
                <a:spcBef>
                  <a:spcPts val="1200"/>
                </a:spcBef>
                <a:spcAft>
                  <a:spcPts val="0"/>
                </a:spcAft>
                <a:buClr>
                  <a:srgbClr val="41273C"/>
                </a:buClr>
                <a:buSzPct val="115000"/>
                <a:buFont typeface="Wingdings" pitchFamily="2" charset="2"/>
                <a:buNone/>
                <a:tabLst/>
                <a:defRPr/>
              </a:pPr>
              <a:endParaRPr kumimoji="0" lang="en-NL" sz="2401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CAFB626-C9F1-E03D-F161-4631DDAEAE8E}"/>
                </a:ext>
              </a:extLst>
            </p:cNvPr>
            <p:cNvSpPr txBox="1"/>
            <p:nvPr/>
          </p:nvSpPr>
          <p:spPr bwMode="auto">
            <a:xfrm>
              <a:off x="-3018200" y="1514683"/>
              <a:ext cx="1867190" cy="70788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2001" b="1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Enable Safe GenAI usage</a:t>
              </a:r>
              <a:endParaRPr kumimoji="0" lang="en-IL" sz="2001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9AAE6E-A51C-789F-5FEE-6D3002BB1ED1}"/>
                </a:ext>
              </a:extLst>
            </p:cNvPr>
            <p:cNvSpPr txBox="1"/>
            <p:nvPr/>
          </p:nvSpPr>
          <p:spPr bwMode="auto">
            <a:xfrm>
              <a:off x="-3121375" y="4370911"/>
              <a:ext cx="2146508" cy="104951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600" b="1" i="0" u="none" strike="noStrike" kern="1200" cap="none" spc="-12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Helvetica" panose="020B0604020202020204" pitchFamily="34" charset="0"/>
                </a:rPr>
                <a:t>GenAI Security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41273C"/>
                </a:buClr>
                <a:buSzPct val="65000"/>
                <a:buFont typeface="Wingdings" pitchFamily="2" charset="2"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/>
                  <a:ea typeface="+mn-ea"/>
                  <a:cs typeface="Helvetica"/>
                </a:rPr>
                <a:t>Enables safe adoption of GenAI in the enterprise; delivers discovery, risk insights, data protection in real time</a:t>
              </a:r>
            </a:p>
          </p:txBody>
        </p:sp>
      </p:grpSp>
      <p:sp>
        <p:nvSpPr>
          <p:cNvPr id="17" name="Title 3">
            <a:extLst>
              <a:ext uri="{FF2B5EF4-FFF2-40B4-BE49-F238E27FC236}">
                <a16:creationId xmlns:a16="http://schemas.microsoft.com/office/drawing/2014/main" id="{C354C93C-F0BC-43F1-F967-209906EAFAA1}"/>
              </a:ext>
            </a:extLst>
          </p:cNvPr>
          <p:cNvSpPr txBox="1">
            <a:spLocks/>
          </p:cNvSpPr>
          <p:nvPr/>
        </p:nvSpPr>
        <p:spPr bwMode="auto">
          <a:xfrm>
            <a:off x="684309" y="422573"/>
            <a:ext cx="110223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399" b="0">
                <a:solidFill>
                  <a:schemeClr val="tx2"/>
                </a:solidFill>
                <a:latin typeface="DIN Pro" panose="020B05040202010101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99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99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99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99" b="1">
                <a:solidFill>
                  <a:srgbClr val="4E4E4E"/>
                </a:solidFill>
                <a:latin typeface="Helvetica" pitchFamily="34" charset="0"/>
              </a:defRPr>
            </a:lvl5pPr>
            <a:lvl6pPr marL="60931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99" b="1">
                <a:solidFill>
                  <a:srgbClr val="4E4E4E"/>
                </a:solidFill>
                <a:latin typeface="Helvetica" pitchFamily="34" charset="0"/>
              </a:defRPr>
            </a:lvl6pPr>
            <a:lvl7pPr marL="1218621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99" b="1">
                <a:solidFill>
                  <a:srgbClr val="4E4E4E"/>
                </a:solidFill>
                <a:latin typeface="Helvetica" pitchFamily="34" charset="0"/>
              </a:defRPr>
            </a:lvl7pPr>
            <a:lvl8pPr marL="1827931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99" b="1">
                <a:solidFill>
                  <a:srgbClr val="4E4E4E"/>
                </a:solidFill>
                <a:latin typeface="Helvetica" pitchFamily="34" charset="0"/>
              </a:defRPr>
            </a:lvl8pPr>
            <a:lvl9pPr marL="2437242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699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674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4001" b="1" i="0" u="none" strike="noStrike" kern="0" cap="none" spc="-300" normalizeH="0" baseline="0" noProof="0" dirty="0">
                <a:ln>
                  <a:noFill/>
                </a:ln>
                <a:solidFill>
                  <a:srgbClr val="EE0C5D"/>
                </a:solidFill>
                <a:effectLst/>
                <a:uLnTx/>
                <a:uFillTx/>
                <a:latin typeface="Arial" panose="020B0604020202020204"/>
                <a:ea typeface="+mj-ea"/>
                <a:cs typeface="Arial" panose="020B0604020202020204" pitchFamily="34" charset="0"/>
              </a:rPr>
              <a:t>AI is Powering Better Security</a:t>
            </a:r>
            <a:endParaRPr kumimoji="0" lang="en-IL" sz="4001" b="1" i="0" u="none" strike="noStrike" kern="0" cap="none" spc="-300" normalizeH="0" baseline="0" noProof="0" dirty="0">
              <a:ln>
                <a:noFill/>
              </a:ln>
              <a:solidFill>
                <a:srgbClr val="EE0C5D"/>
              </a:solidFill>
              <a:effectLst/>
              <a:uLnTx/>
              <a:uFillTx/>
              <a:latin typeface="Arial" panose="020B0604020202020204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03160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45325F-2F46-3B24-C092-E37FF85597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76" y="361125"/>
            <a:ext cx="12210077" cy="6135750"/>
          </a:xfrm>
          <a:prstGeom prst="rect">
            <a:avLst/>
          </a:prstGeom>
        </p:spPr>
      </p:pic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E4660214-0FD7-A742-1CA5-4DA50F1D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IL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2317C60-C5F3-5C14-7D25-4328E88B39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IL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ACAFB22-6A3B-E684-317A-C0177F9426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8066" y="361125"/>
            <a:ext cx="7303935" cy="6135750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14F79343-1E1F-1E4F-8306-F58F5DE93C87}"/>
              </a:ext>
            </a:extLst>
          </p:cNvPr>
          <p:cNvSpPr txBox="1">
            <a:spLocks/>
          </p:cNvSpPr>
          <p:nvPr/>
        </p:nvSpPr>
        <p:spPr bwMode="auto">
          <a:xfrm>
            <a:off x="2899883" y="1761514"/>
            <a:ext cx="6143201" cy="9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64" tIns="45732" rIns="91464" bIns="45732" numCol="1" anchor="t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400" b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5pPr>
            <a:lvl6pPr marL="60949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6pPr>
            <a:lvl7pPr marL="1218987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7pPr>
            <a:lvl8pPr marL="182848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8pPr>
            <a:lvl9pPr marL="2437973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700" b="1">
                <a:solidFill>
                  <a:srgbClr val="4E4E4E"/>
                </a:solidFill>
                <a:latin typeface="Helvetic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3601" b="1" i="0" u="none" strike="noStrike" kern="0" cap="none" spc="-150" normalizeH="0" baseline="0" noProof="0" dirty="0">
                <a:ln>
                  <a:noFill/>
                </a:ln>
                <a:solidFill>
                  <a:srgbClr val="EE0C5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Generative AI Apps accelerate your business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24B3D-3C9C-47EF-B1CA-103CA4323343}"/>
              </a:ext>
            </a:extLst>
          </p:cNvPr>
          <p:cNvSpPr txBox="1"/>
          <p:nvPr/>
        </p:nvSpPr>
        <p:spPr bwMode="auto">
          <a:xfrm>
            <a:off x="2899883" y="2788729"/>
            <a:ext cx="469940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Over 80% of enterprises will use GenAI by 2026 </a:t>
            </a:r>
            <a:endParaRPr kumimoji="0" lang="en-US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7AD4E7-CD21-4A5D-ADE2-48851E180D94}"/>
              </a:ext>
            </a:extLst>
          </p:cNvPr>
          <p:cNvSpPr txBox="1"/>
          <p:nvPr/>
        </p:nvSpPr>
        <p:spPr bwMode="auto">
          <a:xfrm>
            <a:off x="529108" y="6058908"/>
            <a:ext cx="474154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7FF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 Gartner Says More Than 80% of Enterprises Will Have Used Generative AI APIs or Deployed Generative AI-Enabled Applications by 2026,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ik web"/>
                <a:ea typeface="+mn-ea"/>
                <a:cs typeface="+mn-cs"/>
              </a:rPr>
              <a:t>October 11, 2023</a:t>
            </a:r>
          </a:p>
        </p:txBody>
      </p:sp>
    </p:spTree>
    <p:extLst>
      <p:ext uri="{BB962C8B-B14F-4D97-AF65-F5344CB8AC3E}">
        <p14:creationId xmlns:p14="http://schemas.microsoft.com/office/powerpoint/2010/main" val="3384296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 hidden="1">
            <a:extLst>
              <a:ext uri="{FF2B5EF4-FFF2-40B4-BE49-F238E27FC236}">
                <a16:creationId xmlns:a16="http://schemas.microsoft.com/office/drawing/2014/main" id="{E4660214-0FD7-A742-1CA5-4DA50F1D8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82317C60-C5F3-5C14-7D25-4328E88B39A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08E71E-4388-901C-CBE8-3B674FFF0158}"/>
              </a:ext>
            </a:extLst>
          </p:cNvPr>
          <p:cNvSpPr/>
          <p:nvPr/>
        </p:nvSpPr>
        <p:spPr bwMode="auto">
          <a:xfrm>
            <a:off x="1589" y="1"/>
            <a:ext cx="12188825" cy="6543915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defRPr/>
            </a:pPr>
            <a:endParaRPr lang="en-NL" sz="2399" err="1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867F6-551B-7418-6E60-FF5A0200EA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393"/>
          <a:stretch/>
        </p:blipFill>
        <p:spPr>
          <a:xfrm>
            <a:off x="3949207" y="5425411"/>
            <a:ext cx="2146897" cy="1132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660214-0ECB-A6EC-42D1-95BE8DB40C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599" y="4227768"/>
            <a:ext cx="1333054" cy="13115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83750D-C308-4C48-D284-38BD5F7B81A1}"/>
              </a:ext>
            </a:extLst>
          </p:cNvPr>
          <p:cNvSpPr txBox="1"/>
          <p:nvPr/>
        </p:nvSpPr>
        <p:spPr bwMode="auto">
          <a:xfrm>
            <a:off x="8687271" y="4294534"/>
            <a:ext cx="2712250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Clr>
                <a:srgbClr val="FFFFFF"/>
              </a:buClr>
              <a:buSzPct val="100000"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</a:rPr>
              <a:t>New regulations demand more visibility and control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D89C1-AFC9-3767-B329-5E3BF9ECEF51}"/>
              </a:ext>
            </a:extLst>
          </p:cNvPr>
          <p:cNvSpPr txBox="1"/>
          <p:nvPr/>
        </p:nvSpPr>
        <p:spPr bwMode="auto">
          <a:xfrm>
            <a:off x="8687271" y="2680288"/>
            <a:ext cx="2712251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latinLnBrk="0" hangingPunct="1">
              <a:spcBef>
                <a:spcPts val="0"/>
              </a:spcBef>
              <a:buClr>
                <a:srgbClr val="FFFFFF"/>
              </a:buClr>
              <a:buSzPct val="100000"/>
              <a:buFont typeface="Wingdings" pitchFamily="2" charset="2"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</a:rPr>
              <a:t>Increase in data loss events due to GenAI usage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2CA0E38-9273-D09C-08D5-40AF87ED9A40}"/>
              </a:ext>
            </a:extLst>
          </p:cNvPr>
          <p:cNvCxnSpPr>
            <a:cxnSpLocks/>
          </p:cNvCxnSpPr>
          <p:nvPr/>
        </p:nvCxnSpPr>
        <p:spPr bwMode="auto">
          <a:xfrm>
            <a:off x="8095489" y="3785897"/>
            <a:ext cx="3012385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D3D400D-7061-1D1C-74C7-D7A00DD63879}"/>
              </a:ext>
            </a:extLst>
          </p:cNvPr>
          <p:cNvCxnSpPr>
            <a:cxnSpLocks/>
          </p:cNvCxnSpPr>
          <p:nvPr/>
        </p:nvCxnSpPr>
        <p:spPr bwMode="auto">
          <a:xfrm>
            <a:off x="7839456" y="5371156"/>
            <a:ext cx="3268417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A15D1A9D-0F12-480E-F129-C0CE0A2EB31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494" y="348448"/>
            <a:ext cx="8311162" cy="57391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202611-6CD9-1051-EE96-152A17D1E9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54"/>
          <a:stretch/>
        </p:blipFill>
        <p:spPr>
          <a:xfrm>
            <a:off x="5111975" y="-13808"/>
            <a:ext cx="3803358" cy="2864357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3707BD8-B116-F770-86ED-ADDA7BD509F6}"/>
              </a:ext>
            </a:extLst>
          </p:cNvPr>
          <p:cNvSpPr txBox="1">
            <a:spLocks/>
          </p:cNvSpPr>
          <p:nvPr/>
        </p:nvSpPr>
        <p:spPr>
          <a:xfrm>
            <a:off x="390191" y="1023876"/>
            <a:ext cx="6118523" cy="1643539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lang="en-US" sz="2400" dirty="0" smtClean="0">
                <a:solidFill>
                  <a:schemeClr val="tx1"/>
                </a:solidFill>
                <a:latin typeface="DIN Pro" panose="020B0504020201010104" pitchFamily="34" charset="0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DIN Pro" panose="020B0504020201010104" pitchFamily="34" charset="0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DIN Pro" panose="020B0504020201010104" pitchFamily="34" charset="0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rgbClr val="FFFFFF">
                  <a:lumMod val="50000"/>
                </a:srgbClr>
              </a:buClr>
              <a:buNone/>
              <a:defRPr/>
            </a:pPr>
            <a:r>
              <a:rPr lang="en-US" sz="3600" b="1" kern="0" spc="-150">
                <a:solidFill>
                  <a:srgbClr val="FFFFFF"/>
                </a:solidFill>
                <a:latin typeface="Arial" panose="020B0604020202020204"/>
                <a:cs typeface="Arial"/>
              </a:rPr>
              <a:t>But they put your business data and compliance at risk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289811-767B-A23E-CB9A-AB2D4076404A}"/>
              </a:ext>
            </a:extLst>
          </p:cNvPr>
          <p:cNvSpPr txBox="1"/>
          <p:nvPr/>
        </p:nvSpPr>
        <p:spPr bwMode="auto">
          <a:xfrm>
            <a:off x="8654526" y="1172823"/>
            <a:ext cx="327506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  <a:buClr>
                <a:srgbClr val="FFFFFF"/>
              </a:buClr>
              <a:buSzPct val="100000"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</a:rPr>
              <a:t>New GenAI apps introduced daily;</a:t>
            </a:r>
            <a:b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2000" dirty="0">
                <a:solidFill>
                  <a:srgbClr val="FFFFFF"/>
                </a:solidFill>
                <a:latin typeface="Arial" panose="020B0604020202020204" pitchFamily="34" charset="0"/>
              </a:rPr>
              <a:t>not all are trusted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446585-4BDC-227D-657C-445E157F2FA7}"/>
              </a:ext>
            </a:extLst>
          </p:cNvPr>
          <p:cNvCxnSpPr>
            <a:cxnSpLocks/>
          </p:cNvCxnSpPr>
          <p:nvPr/>
        </p:nvCxnSpPr>
        <p:spPr bwMode="auto">
          <a:xfrm>
            <a:off x="7839456" y="2291730"/>
            <a:ext cx="3268417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2F885BD-BC25-37D5-B4F5-6A092359BF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933" y="2804760"/>
            <a:ext cx="2857520" cy="28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6578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0"/>
            <a:ext cx="12192000" cy="6491439"/>
          </a:xfrm>
          <a:prstGeom prst="rect">
            <a:avLst/>
          </a:prstGeom>
          <a:solidFill>
            <a:schemeClr val="accent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D5A8C930-FDCC-3247-991A-BBECE6BF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BEA0841A-3672-38FF-2914-36EE6F4C5CC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41273C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AF4C107-2AE8-589A-17B5-BB418DE32EB1}"/>
              </a:ext>
            </a:extLst>
          </p:cNvPr>
          <p:cNvSpPr txBox="1">
            <a:spLocks/>
          </p:cNvSpPr>
          <p:nvPr/>
        </p:nvSpPr>
        <p:spPr>
          <a:xfrm>
            <a:off x="641217" y="487847"/>
            <a:ext cx="7836577" cy="1643967"/>
          </a:xfrm>
          <a:prstGeom prst="rect">
            <a:avLst/>
          </a:prstGeom>
        </p:spPr>
        <p:txBody>
          <a:bodyPr/>
          <a:lstStyle>
            <a:lvl1pPr marL="228600" indent="-228600" algn="l" rtl="0" eaLnBrk="1" fontAlgn="base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5000"/>
              <a:buFont typeface="Arial" panose="020B0604020202020204" pitchFamily="34" charset="0"/>
              <a:buChar char="•"/>
              <a:defRPr lang="en-US" sz="2400" dirty="0" smtClean="0">
                <a:solidFill>
                  <a:schemeClr val="tx1"/>
                </a:solidFill>
                <a:latin typeface="DIN Pro" panose="020B0504020201010104" pitchFamily="34" charset="0"/>
                <a:ea typeface="+mn-ea"/>
                <a:cs typeface="Arial" pitchFamily="34" charset="0"/>
              </a:defRPr>
            </a:lvl1pPr>
            <a:lvl2pPr marL="576072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000" dirty="0" smtClean="0">
                <a:solidFill>
                  <a:schemeClr val="tx1"/>
                </a:solidFill>
                <a:latin typeface="DIN Pro" panose="020B0504020201010104" pitchFamily="34" charset="0"/>
              </a:defRPr>
            </a:lvl2pPr>
            <a:lvl3pPr marL="886968" indent="-228600" algn="l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1800" dirty="0" smtClean="0">
                <a:solidFill>
                  <a:schemeClr val="tx1"/>
                </a:solidFill>
                <a:latin typeface="DIN Pro" panose="020B0504020201010104" pitchFamily="34" charset="0"/>
              </a:defRPr>
            </a:lvl3pPr>
            <a:lvl4pPr marL="1170432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̶"/>
              <a:defRPr lang="en-US" sz="1800" dirty="0" smtClean="0">
                <a:solidFill>
                  <a:schemeClr val="tx1"/>
                </a:solidFill>
                <a:latin typeface="+mn-lt"/>
              </a:defRPr>
            </a:lvl4pPr>
            <a:lvl5pPr marL="1463040" indent="-2286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̶"/>
              <a:defRPr lang="en-US" sz="1600" baseline="0" dirty="0" smtClean="0">
                <a:solidFill>
                  <a:schemeClr val="tx1"/>
                </a:solidFill>
                <a:latin typeface="+mn-lt"/>
              </a:defRPr>
            </a:lvl5pPr>
            <a:lvl6pPr marL="335221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961707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4571200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5180693" indent="-30474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5000"/>
              </a:lnSpc>
              <a:spcBef>
                <a:spcPts val="1000"/>
              </a:spcBef>
              <a:spcAft>
                <a:spcPct val="0"/>
              </a:spcAft>
              <a:buClr>
                <a:srgbClr val="FFFFFF">
                  <a:lumMod val="50000"/>
                </a:srgbClr>
              </a:buClr>
              <a:buSzPct val="85000"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Current solutions are inadequate</a:t>
            </a:r>
            <a:endParaRPr kumimoji="0" lang="en-US" sz="3601" b="1" i="0" u="none" strike="noStrike" kern="0" cap="none" spc="-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pic>
        <p:nvPicPr>
          <p:cNvPr id="22" name="Graphic 20">
            <a:extLst>
              <a:ext uri="{FF2B5EF4-FFF2-40B4-BE49-F238E27FC236}">
                <a16:creationId xmlns:a16="http://schemas.microsoft.com/office/drawing/2014/main" id="{A281E307-65F9-DD8F-9A22-1FB9D69D3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0664" b="51724"/>
          <a:stretch/>
        </p:blipFill>
        <p:spPr>
          <a:xfrm>
            <a:off x="9366755" y="-594254"/>
            <a:ext cx="299759" cy="358229"/>
          </a:xfrm>
          <a:prstGeom prst="rect">
            <a:avLst/>
          </a:prstGeom>
        </p:spPr>
      </p:pic>
      <p:pic>
        <p:nvPicPr>
          <p:cNvPr id="24" name="Graphic 20">
            <a:extLst>
              <a:ext uri="{FF2B5EF4-FFF2-40B4-BE49-F238E27FC236}">
                <a16:creationId xmlns:a16="http://schemas.microsoft.com/office/drawing/2014/main" id="{A281E307-65F9-DD8F-9A22-1FB9D69D3E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70664" b="51724"/>
          <a:stretch/>
        </p:blipFill>
        <p:spPr>
          <a:xfrm>
            <a:off x="9533284" y="-4584212"/>
            <a:ext cx="299759" cy="358229"/>
          </a:xfrm>
          <a:prstGeom prst="rect">
            <a:avLst/>
          </a:prstGeom>
        </p:spPr>
      </p:pic>
      <p:pic>
        <p:nvPicPr>
          <p:cNvPr id="25" name="Graphic 15">
            <a:extLst>
              <a:ext uri="{FF2B5EF4-FFF2-40B4-BE49-F238E27FC236}">
                <a16:creationId xmlns:a16="http://schemas.microsoft.com/office/drawing/2014/main" id="{93A7D356-95CB-3233-0E43-50687BB242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57342" y="453855"/>
            <a:ext cx="1058091" cy="7683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FE8820-50A0-AC66-7572-1B284B126C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" r="8571" b="38901"/>
          <a:stretch/>
        </p:blipFill>
        <p:spPr>
          <a:xfrm>
            <a:off x="0" y="3310014"/>
            <a:ext cx="12192000" cy="318142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1C1AC86-CB59-4BF3-6202-0A28749EC407}"/>
              </a:ext>
            </a:extLst>
          </p:cNvPr>
          <p:cNvSpPr txBox="1"/>
          <p:nvPr/>
        </p:nvSpPr>
        <p:spPr bwMode="auto">
          <a:xfrm>
            <a:off x="818037" y="1830473"/>
            <a:ext cx="2406984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Standard data loss prevention (DLP) solutions do not understand context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F82B29-4EA5-A55F-8EC5-212A1E13E2B6}"/>
              </a:ext>
            </a:extLst>
          </p:cNvPr>
          <p:cNvSpPr txBox="1"/>
          <p:nvPr/>
        </p:nvSpPr>
        <p:spPr bwMode="auto">
          <a:xfrm>
            <a:off x="4478287" y="1842032"/>
            <a:ext cx="268812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They’re based on predefined keywords and patterns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198F37-0030-23F6-19AD-B4445D12CFCF}"/>
              </a:ext>
            </a:extLst>
          </p:cNvPr>
          <p:cNvSpPr txBox="1"/>
          <p:nvPr/>
        </p:nvSpPr>
        <p:spPr bwMode="auto">
          <a:xfrm>
            <a:off x="8385631" y="1871079"/>
            <a:ext cx="2874105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Prompts are conversational, contain unstructured data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858B77-ABAC-23CD-C156-4744316BB04E}"/>
              </a:ext>
            </a:extLst>
          </p:cNvPr>
          <p:cNvCxnSpPr/>
          <p:nvPr/>
        </p:nvCxnSpPr>
        <p:spPr bwMode="auto">
          <a:xfrm flipV="1">
            <a:off x="808557" y="1830473"/>
            <a:ext cx="0" cy="363929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A0CF9DA-8EEA-DFA6-4129-2FDE6C4F6B09}"/>
              </a:ext>
            </a:extLst>
          </p:cNvPr>
          <p:cNvCxnSpPr/>
          <p:nvPr/>
        </p:nvCxnSpPr>
        <p:spPr bwMode="auto">
          <a:xfrm flipV="1">
            <a:off x="4409275" y="1842032"/>
            <a:ext cx="0" cy="309582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67604A8-2046-2E03-F78B-76E4081679EC}"/>
              </a:ext>
            </a:extLst>
          </p:cNvPr>
          <p:cNvCxnSpPr/>
          <p:nvPr/>
        </p:nvCxnSpPr>
        <p:spPr bwMode="auto">
          <a:xfrm flipV="1">
            <a:off x="8322140" y="1871079"/>
            <a:ext cx="0" cy="2319446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oval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9E877DC5-2F19-2EC6-FAE2-29C42BDCE5A6}"/>
              </a:ext>
            </a:extLst>
          </p:cNvPr>
          <p:cNvSpPr/>
          <p:nvPr/>
        </p:nvSpPr>
        <p:spPr bwMode="auto">
          <a:xfrm>
            <a:off x="4808838" y="4521262"/>
            <a:ext cx="86836" cy="65241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FE3B6D20-03B2-35FF-D558-C311E1159B6A}"/>
              </a:ext>
            </a:extLst>
          </p:cNvPr>
          <p:cNvSpPr/>
          <p:nvPr/>
        </p:nvSpPr>
        <p:spPr bwMode="auto">
          <a:xfrm>
            <a:off x="4991924" y="4575149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69AA995-51A6-8C1C-5420-D2AE52DBD682}"/>
              </a:ext>
            </a:extLst>
          </p:cNvPr>
          <p:cNvSpPr/>
          <p:nvPr/>
        </p:nvSpPr>
        <p:spPr bwMode="auto">
          <a:xfrm>
            <a:off x="5186585" y="431651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17CB614-3654-4343-F3FA-DF962B6F540E}"/>
              </a:ext>
            </a:extLst>
          </p:cNvPr>
          <p:cNvSpPr/>
          <p:nvPr/>
        </p:nvSpPr>
        <p:spPr bwMode="auto">
          <a:xfrm>
            <a:off x="5450695" y="5122758"/>
            <a:ext cx="71765" cy="53918"/>
          </a:xfrm>
          <a:prstGeom prst="ellipse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C208566-0DE7-6818-144C-7B4E1B8E019B}"/>
              </a:ext>
            </a:extLst>
          </p:cNvPr>
          <p:cNvSpPr/>
          <p:nvPr/>
        </p:nvSpPr>
        <p:spPr bwMode="auto">
          <a:xfrm>
            <a:off x="5714805" y="5049320"/>
            <a:ext cx="71765" cy="53918"/>
          </a:xfrm>
          <a:prstGeom prst="ellipse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657FC73-D617-F260-1E73-8FF5B22F3A18}"/>
              </a:ext>
            </a:extLst>
          </p:cNvPr>
          <p:cNvSpPr/>
          <p:nvPr/>
        </p:nvSpPr>
        <p:spPr bwMode="auto">
          <a:xfrm>
            <a:off x="6019784" y="527515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E4762E6-57C6-670D-CDC4-133646553BD9}"/>
              </a:ext>
            </a:extLst>
          </p:cNvPr>
          <p:cNvSpPr/>
          <p:nvPr/>
        </p:nvSpPr>
        <p:spPr bwMode="auto">
          <a:xfrm>
            <a:off x="4223601" y="479128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A2ED862-AADB-0AD4-748D-6F5DF0039B47}"/>
              </a:ext>
            </a:extLst>
          </p:cNvPr>
          <p:cNvSpPr/>
          <p:nvPr/>
        </p:nvSpPr>
        <p:spPr bwMode="auto">
          <a:xfrm>
            <a:off x="4376001" y="5256197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E1B289C-F6B6-9C81-FA31-292D8B75DB44}"/>
              </a:ext>
            </a:extLst>
          </p:cNvPr>
          <p:cNvSpPr/>
          <p:nvPr/>
        </p:nvSpPr>
        <p:spPr bwMode="auto">
          <a:xfrm>
            <a:off x="4146435" y="565166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EC2FD4AD-13BF-722C-8052-110FAAD72D84}"/>
              </a:ext>
            </a:extLst>
          </p:cNvPr>
          <p:cNvSpPr/>
          <p:nvPr/>
        </p:nvSpPr>
        <p:spPr bwMode="auto">
          <a:xfrm>
            <a:off x="3847421" y="537580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25496E96-26EE-A142-9D91-C4EF527CD994}"/>
              </a:ext>
            </a:extLst>
          </p:cNvPr>
          <p:cNvSpPr/>
          <p:nvPr/>
        </p:nvSpPr>
        <p:spPr bwMode="auto">
          <a:xfrm>
            <a:off x="3548407" y="544678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C3B0655-5991-FEE0-D80B-BD75BEEBA184}"/>
              </a:ext>
            </a:extLst>
          </p:cNvPr>
          <p:cNvSpPr/>
          <p:nvPr/>
        </p:nvSpPr>
        <p:spPr bwMode="auto">
          <a:xfrm>
            <a:off x="7962537" y="5020506"/>
            <a:ext cx="86836" cy="65241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D5999BB-98A3-9E13-459A-5E640BEDF2A1}"/>
              </a:ext>
            </a:extLst>
          </p:cNvPr>
          <p:cNvSpPr/>
          <p:nvPr/>
        </p:nvSpPr>
        <p:spPr bwMode="auto">
          <a:xfrm>
            <a:off x="8145623" y="5074393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DE8E528-F17E-6F26-FA76-54AD1A6D939D}"/>
              </a:ext>
            </a:extLst>
          </p:cNvPr>
          <p:cNvSpPr/>
          <p:nvPr/>
        </p:nvSpPr>
        <p:spPr bwMode="auto">
          <a:xfrm>
            <a:off x="8340284" y="481576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61E1D59-D673-C504-3DA3-9C447493C97E}"/>
              </a:ext>
            </a:extLst>
          </p:cNvPr>
          <p:cNvSpPr/>
          <p:nvPr/>
        </p:nvSpPr>
        <p:spPr bwMode="auto">
          <a:xfrm>
            <a:off x="8604394" y="562200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31950CE-E97D-5785-5D50-08B885031224}"/>
              </a:ext>
            </a:extLst>
          </p:cNvPr>
          <p:cNvSpPr/>
          <p:nvPr/>
        </p:nvSpPr>
        <p:spPr bwMode="auto">
          <a:xfrm>
            <a:off x="8017161" y="554856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6B3D8D-598F-162F-3F13-F76C1F8A3787}"/>
              </a:ext>
            </a:extLst>
          </p:cNvPr>
          <p:cNvSpPr/>
          <p:nvPr/>
        </p:nvSpPr>
        <p:spPr bwMode="auto">
          <a:xfrm>
            <a:off x="8322140" y="577440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92B26F1-CB34-DC9F-4562-7F76221B1CF4}"/>
              </a:ext>
            </a:extLst>
          </p:cNvPr>
          <p:cNvSpPr/>
          <p:nvPr/>
        </p:nvSpPr>
        <p:spPr bwMode="auto">
          <a:xfrm>
            <a:off x="7377300" y="529052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2CA1E01-AA5F-8401-6534-8480126AC615}"/>
              </a:ext>
            </a:extLst>
          </p:cNvPr>
          <p:cNvSpPr/>
          <p:nvPr/>
        </p:nvSpPr>
        <p:spPr bwMode="auto">
          <a:xfrm>
            <a:off x="7529700" y="5755441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6398106-1EBD-5F5A-E525-793147E30F27}"/>
              </a:ext>
            </a:extLst>
          </p:cNvPr>
          <p:cNvSpPr/>
          <p:nvPr/>
        </p:nvSpPr>
        <p:spPr bwMode="auto">
          <a:xfrm>
            <a:off x="7300134" y="615091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0CC4780-5269-FDA3-967B-253066741E7E}"/>
              </a:ext>
            </a:extLst>
          </p:cNvPr>
          <p:cNvSpPr/>
          <p:nvPr/>
        </p:nvSpPr>
        <p:spPr bwMode="auto">
          <a:xfrm>
            <a:off x="7001120" y="552820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09033508-CCCC-20B6-8D88-2F4C61BB1B19}"/>
              </a:ext>
            </a:extLst>
          </p:cNvPr>
          <p:cNvSpPr/>
          <p:nvPr/>
        </p:nvSpPr>
        <p:spPr bwMode="auto">
          <a:xfrm>
            <a:off x="6702106" y="525234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B8FE588-3F18-05D6-B883-D9AE4DDA02FE}"/>
              </a:ext>
            </a:extLst>
          </p:cNvPr>
          <p:cNvSpPr/>
          <p:nvPr/>
        </p:nvSpPr>
        <p:spPr bwMode="auto">
          <a:xfrm>
            <a:off x="4604777" y="4602052"/>
            <a:ext cx="86836" cy="65241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0A300155-FF2E-A633-A337-7B8640A2B1F8}"/>
              </a:ext>
            </a:extLst>
          </p:cNvPr>
          <p:cNvSpPr/>
          <p:nvPr/>
        </p:nvSpPr>
        <p:spPr bwMode="auto">
          <a:xfrm>
            <a:off x="4787863" y="4309095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55EE551-8E85-5FC9-0CA9-28A7A777B50B}"/>
              </a:ext>
            </a:extLst>
          </p:cNvPr>
          <p:cNvSpPr/>
          <p:nvPr/>
        </p:nvSpPr>
        <p:spPr bwMode="auto">
          <a:xfrm>
            <a:off x="4982524" y="439730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BB04FB8-4526-EBAF-BC2B-B48169BE5579}"/>
              </a:ext>
            </a:extLst>
          </p:cNvPr>
          <p:cNvSpPr/>
          <p:nvPr/>
        </p:nvSpPr>
        <p:spPr bwMode="auto">
          <a:xfrm>
            <a:off x="5246634" y="485670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F4874A8C-7F4D-4931-DC7C-217B36A6DC82}"/>
              </a:ext>
            </a:extLst>
          </p:cNvPr>
          <p:cNvSpPr/>
          <p:nvPr/>
        </p:nvSpPr>
        <p:spPr bwMode="auto">
          <a:xfrm>
            <a:off x="5510744" y="478326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7D18CD2-6805-1531-B014-9878250E0097}"/>
              </a:ext>
            </a:extLst>
          </p:cNvPr>
          <p:cNvSpPr/>
          <p:nvPr/>
        </p:nvSpPr>
        <p:spPr bwMode="auto">
          <a:xfrm>
            <a:off x="5815723" y="5009104"/>
            <a:ext cx="71765" cy="53918"/>
          </a:xfrm>
          <a:prstGeom prst="ellipse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6958CE6-BF5E-E4CE-9428-05904F222F0C}"/>
              </a:ext>
            </a:extLst>
          </p:cNvPr>
          <p:cNvSpPr/>
          <p:nvPr/>
        </p:nvSpPr>
        <p:spPr bwMode="auto">
          <a:xfrm>
            <a:off x="4019540" y="452522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39C9082-B5E1-B3E9-860C-CF826388483A}"/>
              </a:ext>
            </a:extLst>
          </p:cNvPr>
          <p:cNvSpPr/>
          <p:nvPr/>
        </p:nvSpPr>
        <p:spPr bwMode="auto">
          <a:xfrm>
            <a:off x="4171940" y="4990143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ECA42BF-2303-3DCC-E2FE-2D5E8C87978B}"/>
              </a:ext>
            </a:extLst>
          </p:cNvPr>
          <p:cNvSpPr/>
          <p:nvPr/>
        </p:nvSpPr>
        <p:spPr bwMode="auto">
          <a:xfrm>
            <a:off x="3942374" y="538561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1AB5688-E205-302D-0351-D61824CAE48E}"/>
              </a:ext>
            </a:extLst>
          </p:cNvPr>
          <p:cNvSpPr/>
          <p:nvPr/>
        </p:nvSpPr>
        <p:spPr bwMode="auto">
          <a:xfrm>
            <a:off x="7758476" y="4754452"/>
            <a:ext cx="86836" cy="65241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7C253CAC-0EF6-FB58-608D-D69E84F5FA01}"/>
              </a:ext>
            </a:extLst>
          </p:cNvPr>
          <p:cNvSpPr/>
          <p:nvPr/>
        </p:nvSpPr>
        <p:spPr bwMode="auto">
          <a:xfrm>
            <a:off x="7941562" y="4808339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97CE784-61D7-4A3D-DA1D-5C355517A8CF}"/>
              </a:ext>
            </a:extLst>
          </p:cNvPr>
          <p:cNvSpPr/>
          <p:nvPr/>
        </p:nvSpPr>
        <p:spPr bwMode="auto">
          <a:xfrm>
            <a:off x="8136223" y="454970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ED3CD47-D2D2-0B10-8F94-6893E1926ED6}"/>
              </a:ext>
            </a:extLst>
          </p:cNvPr>
          <p:cNvSpPr/>
          <p:nvPr/>
        </p:nvSpPr>
        <p:spPr bwMode="auto">
          <a:xfrm>
            <a:off x="8400333" y="535594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5BA7797-28A3-0399-28AD-179C0626C531}"/>
              </a:ext>
            </a:extLst>
          </p:cNvPr>
          <p:cNvSpPr/>
          <p:nvPr/>
        </p:nvSpPr>
        <p:spPr bwMode="auto">
          <a:xfrm>
            <a:off x="8664443" y="528251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FD5804AD-C6DC-8552-D011-7F6D77A43FD1}"/>
              </a:ext>
            </a:extLst>
          </p:cNvPr>
          <p:cNvSpPr/>
          <p:nvPr/>
        </p:nvSpPr>
        <p:spPr bwMode="auto">
          <a:xfrm>
            <a:off x="3379031" y="529822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5BDB88F-E4C4-E4DF-893B-CDA6559F20F1}"/>
              </a:ext>
            </a:extLst>
          </p:cNvPr>
          <p:cNvSpPr/>
          <p:nvPr/>
        </p:nvSpPr>
        <p:spPr bwMode="auto">
          <a:xfrm>
            <a:off x="7325639" y="5489387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14E6CEA-9F1F-E9FF-1C3B-CBB86A9D5200}"/>
              </a:ext>
            </a:extLst>
          </p:cNvPr>
          <p:cNvSpPr/>
          <p:nvPr/>
        </p:nvSpPr>
        <p:spPr bwMode="auto">
          <a:xfrm>
            <a:off x="7096073" y="588485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116FD50-821A-2993-571D-D553F7C2E98B}"/>
              </a:ext>
            </a:extLst>
          </p:cNvPr>
          <p:cNvSpPr/>
          <p:nvPr/>
        </p:nvSpPr>
        <p:spPr bwMode="auto">
          <a:xfrm>
            <a:off x="6797059" y="526215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22FF89D-F827-63A9-C5D0-5BE10F4D7F96}"/>
              </a:ext>
            </a:extLst>
          </p:cNvPr>
          <p:cNvSpPr/>
          <p:nvPr/>
        </p:nvSpPr>
        <p:spPr bwMode="auto">
          <a:xfrm>
            <a:off x="6916495" y="458983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44DDCFD0-5DB2-C81A-EBFF-35191EE0FFA2}"/>
              </a:ext>
            </a:extLst>
          </p:cNvPr>
          <p:cNvSpPr/>
          <p:nvPr/>
        </p:nvSpPr>
        <p:spPr bwMode="auto">
          <a:xfrm>
            <a:off x="6112126" y="4657896"/>
            <a:ext cx="86836" cy="65241"/>
          </a:xfrm>
          <a:prstGeom prst="ellipse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E9F5643-E9D1-AD04-4B17-50301DA1F49E}"/>
              </a:ext>
            </a:extLst>
          </p:cNvPr>
          <p:cNvSpPr/>
          <p:nvPr/>
        </p:nvSpPr>
        <p:spPr bwMode="auto">
          <a:xfrm>
            <a:off x="6295212" y="4711783"/>
            <a:ext cx="71765" cy="53918"/>
          </a:xfrm>
          <a:prstGeom prst="ellipse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57F6333F-FD8D-DD7C-4133-997B55946B90}"/>
              </a:ext>
            </a:extLst>
          </p:cNvPr>
          <p:cNvSpPr/>
          <p:nvPr/>
        </p:nvSpPr>
        <p:spPr bwMode="auto">
          <a:xfrm>
            <a:off x="6489873" y="445315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26B4091-7193-3FD3-75BE-C2F8BFC38723}"/>
              </a:ext>
            </a:extLst>
          </p:cNvPr>
          <p:cNvSpPr/>
          <p:nvPr/>
        </p:nvSpPr>
        <p:spPr bwMode="auto">
          <a:xfrm>
            <a:off x="6753983" y="525939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65D2EB93-9D4A-E776-013B-3679D75D3CE0}"/>
              </a:ext>
            </a:extLst>
          </p:cNvPr>
          <p:cNvSpPr/>
          <p:nvPr/>
        </p:nvSpPr>
        <p:spPr bwMode="auto">
          <a:xfrm>
            <a:off x="7018093" y="518595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B53511F-FEA1-95FF-D0F4-9B9DFCD3901A}"/>
              </a:ext>
            </a:extLst>
          </p:cNvPr>
          <p:cNvSpPr/>
          <p:nvPr/>
        </p:nvSpPr>
        <p:spPr bwMode="auto">
          <a:xfrm>
            <a:off x="7323072" y="575863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67D768E9-882A-1586-010C-453830AF51E0}"/>
              </a:ext>
            </a:extLst>
          </p:cNvPr>
          <p:cNvSpPr/>
          <p:nvPr/>
        </p:nvSpPr>
        <p:spPr bwMode="auto">
          <a:xfrm>
            <a:off x="5526889" y="4927914"/>
            <a:ext cx="71765" cy="53918"/>
          </a:xfrm>
          <a:prstGeom prst="ellipse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8E8180E-8F85-C95B-D5A8-3E95D902EF49}"/>
              </a:ext>
            </a:extLst>
          </p:cNvPr>
          <p:cNvSpPr/>
          <p:nvPr/>
        </p:nvSpPr>
        <p:spPr bwMode="auto">
          <a:xfrm>
            <a:off x="5679289" y="5392831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0D628A91-8143-3C59-F312-973A0131C3D1}"/>
              </a:ext>
            </a:extLst>
          </p:cNvPr>
          <p:cNvSpPr/>
          <p:nvPr/>
        </p:nvSpPr>
        <p:spPr bwMode="auto">
          <a:xfrm>
            <a:off x="5449723" y="578830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B55B1FCA-F589-5671-CED4-91BE98249B54}"/>
              </a:ext>
            </a:extLst>
          </p:cNvPr>
          <p:cNvSpPr/>
          <p:nvPr/>
        </p:nvSpPr>
        <p:spPr bwMode="auto">
          <a:xfrm>
            <a:off x="5150709" y="551243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C0DA375-D647-0ECF-39A9-4BD944F279BF}"/>
              </a:ext>
            </a:extLst>
          </p:cNvPr>
          <p:cNvSpPr/>
          <p:nvPr/>
        </p:nvSpPr>
        <p:spPr bwMode="auto">
          <a:xfrm>
            <a:off x="4851695" y="5236576"/>
            <a:ext cx="71765" cy="53918"/>
          </a:xfrm>
          <a:prstGeom prst="ellipse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651DCD14-6F68-4297-F612-36040CAB971A}"/>
              </a:ext>
            </a:extLst>
          </p:cNvPr>
          <p:cNvSpPr/>
          <p:nvPr/>
        </p:nvSpPr>
        <p:spPr bwMode="auto">
          <a:xfrm>
            <a:off x="8414482" y="5157140"/>
            <a:ext cx="86836" cy="65241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68EC2434-CCB7-9479-041C-0D6C81016A97}"/>
              </a:ext>
            </a:extLst>
          </p:cNvPr>
          <p:cNvSpPr/>
          <p:nvPr/>
        </p:nvSpPr>
        <p:spPr bwMode="auto">
          <a:xfrm>
            <a:off x="8597568" y="5211027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B0A49FDD-07E0-99A3-792F-16EFA82B9AFA}"/>
              </a:ext>
            </a:extLst>
          </p:cNvPr>
          <p:cNvSpPr/>
          <p:nvPr/>
        </p:nvSpPr>
        <p:spPr bwMode="auto">
          <a:xfrm>
            <a:off x="8792229" y="495239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1229367-EB31-F0CE-7B57-619CBAB9D373}"/>
              </a:ext>
            </a:extLst>
          </p:cNvPr>
          <p:cNvSpPr/>
          <p:nvPr/>
        </p:nvSpPr>
        <p:spPr bwMode="auto">
          <a:xfrm>
            <a:off x="9056339" y="575863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E4BB58C-2022-BDFC-BAA3-2507302C5EEA}"/>
              </a:ext>
            </a:extLst>
          </p:cNvPr>
          <p:cNvSpPr/>
          <p:nvPr/>
        </p:nvSpPr>
        <p:spPr bwMode="auto">
          <a:xfrm>
            <a:off x="9320449" y="568519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3132911A-2E31-32BD-4C12-9B0C60281B41}"/>
              </a:ext>
            </a:extLst>
          </p:cNvPr>
          <p:cNvSpPr/>
          <p:nvPr/>
        </p:nvSpPr>
        <p:spPr bwMode="auto">
          <a:xfrm>
            <a:off x="9625428" y="591103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47BF6AF8-186C-1052-F903-7493881C7EBE}"/>
              </a:ext>
            </a:extLst>
          </p:cNvPr>
          <p:cNvSpPr/>
          <p:nvPr/>
        </p:nvSpPr>
        <p:spPr bwMode="auto">
          <a:xfrm>
            <a:off x="8680588" y="542715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F0B3E780-D9DB-A9F2-340A-AFD66F579FBE}"/>
              </a:ext>
            </a:extLst>
          </p:cNvPr>
          <p:cNvSpPr/>
          <p:nvPr/>
        </p:nvSpPr>
        <p:spPr bwMode="auto">
          <a:xfrm>
            <a:off x="8832988" y="5892075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1E89AE29-7B5A-E3DC-3332-BF79980980E6}"/>
              </a:ext>
            </a:extLst>
          </p:cNvPr>
          <p:cNvSpPr/>
          <p:nvPr/>
        </p:nvSpPr>
        <p:spPr bwMode="auto">
          <a:xfrm>
            <a:off x="8603422" y="628754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BFA4FE9-1569-9F17-3AD7-49A000216886}"/>
              </a:ext>
            </a:extLst>
          </p:cNvPr>
          <p:cNvSpPr/>
          <p:nvPr/>
        </p:nvSpPr>
        <p:spPr bwMode="auto">
          <a:xfrm>
            <a:off x="8304408" y="601168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3BB24872-E26D-234F-4CED-A2D35DF73283}"/>
              </a:ext>
            </a:extLst>
          </p:cNvPr>
          <p:cNvSpPr/>
          <p:nvPr/>
        </p:nvSpPr>
        <p:spPr bwMode="auto">
          <a:xfrm>
            <a:off x="8005394" y="573582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A8BDEF5-27F0-7409-232B-780425C6945F}"/>
              </a:ext>
            </a:extLst>
          </p:cNvPr>
          <p:cNvSpPr/>
          <p:nvPr/>
        </p:nvSpPr>
        <p:spPr bwMode="auto">
          <a:xfrm>
            <a:off x="5843670" y="4391842"/>
            <a:ext cx="86836" cy="65241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E7F5CEF2-3060-1F69-7A8F-1A6C8AEA0327}"/>
              </a:ext>
            </a:extLst>
          </p:cNvPr>
          <p:cNvSpPr/>
          <p:nvPr/>
        </p:nvSpPr>
        <p:spPr bwMode="auto">
          <a:xfrm>
            <a:off x="6091151" y="4445729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B8BD4F5-EC8E-09CD-12AC-56501083602C}"/>
              </a:ext>
            </a:extLst>
          </p:cNvPr>
          <p:cNvSpPr/>
          <p:nvPr/>
        </p:nvSpPr>
        <p:spPr bwMode="auto">
          <a:xfrm>
            <a:off x="6285812" y="453394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E83DF04A-BB7B-97AE-1AD6-648C1563FDCF}"/>
              </a:ext>
            </a:extLst>
          </p:cNvPr>
          <p:cNvSpPr/>
          <p:nvPr/>
        </p:nvSpPr>
        <p:spPr bwMode="auto">
          <a:xfrm>
            <a:off x="6549922" y="4993338"/>
            <a:ext cx="71765" cy="53918"/>
          </a:xfrm>
          <a:prstGeom prst="ellipse">
            <a:avLst/>
          </a:prstGeom>
          <a:solidFill>
            <a:schemeClr val="tx2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2C9E4ED2-E723-C9B4-7E61-09B8302534BA}"/>
              </a:ext>
            </a:extLst>
          </p:cNvPr>
          <p:cNvSpPr/>
          <p:nvPr/>
        </p:nvSpPr>
        <p:spPr bwMode="auto">
          <a:xfrm>
            <a:off x="7399976" y="4723137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BB68EFA6-6EA1-325B-F325-656F3FE0827C}"/>
              </a:ext>
            </a:extLst>
          </p:cNvPr>
          <p:cNvSpPr/>
          <p:nvPr/>
        </p:nvSpPr>
        <p:spPr bwMode="auto">
          <a:xfrm>
            <a:off x="7119011" y="549258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9D390DD3-6CBE-CA9C-7342-37E93423330E}"/>
              </a:ext>
            </a:extLst>
          </p:cNvPr>
          <p:cNvSpPr/>
          <p:nvPr/>
        </p:nvSpPr>
        <p:spPr bwMode="auto">
          <a:xfrm>
            <a:off x="5322828" y="466186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C97091FA-60B1-DF8D-3B92-E21B0637D64C}"/>
              </a:ext>
            </a:extLst>
          </p:cNvPr>
          <p:cNvSpPr/>
          <p:nvPr/>
        </p:nvSpPr>
        <p:spPr bwMode="auto">
          <a:xfrm>
            <a:off x="5330482" y="575275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F32D183-84B4-90A4-F128-66BFE4AFB696}"/>
              </a:ext>
            </a:extLst>
          </p:cNvPr>
          <p:cNvSpPr/>
          <p:nvPr/>
        </p:nvSpPr>
        <p:spPr bwMode="auto">
          <a:xfrm>
            <a:off x="5245662" y="552224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4A46FC9-59E1-4AB5-324A-C19882076B16}"/>
              </a:ext>
            </a:extLst>
          </p:cNvPr>
          <p:cNvSpPr/>
          <p:nvPr/>
        </p:nvSpPr>
        <p:spPr bwMode="auto">
          <a:xfrm>
            <a:off x="8210421" y="4891086"/>
            <a:ext cx="86836" cy="65241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E22B748-C314-A350-7FE4-69E99DE2D750}"/>
              </a:ext>
            </a:extLst>
          </p:cNvPr>
          <p:cNvSpPr/>
          <p:nvPr/>
        </p:nvSpPr>
        <p:spPr bwMode="auto">
          <a:xfrm>
            <a:off x="8393507" y="4944973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6BD772DF-062F-C820-8098-70E6D9EC453D}"/>
              </a:ext>
            </a:extLst>
          </p:cNvPr>
          <p:cNvSpPr/>
          <p:nvPr/>
        </p:nvSpPr>
        <p:spPr bwMode="auto">
          <a:xfrm>
            <a:off x="8588168" y="468634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15CC7B4B-F918-53F9-873B-A65AC66EE91B}"/>
              </a:ext>
            </a:extLst>
          </p:cNvPr>
          <p:cNvSpPr/>
          <p:nvPr/>
        </p:nvSpPr>
        <p:spPr bwMode="auto">
          <a:xfrm>
            <a:off x="8852278" y="549258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8C44E856-459B-DD82-59DC-1F62393EA749}"/>
              </a:ext>
            </a:extLst>
          </p:cNvPr>
          <p:cNvSpPr/>
          <p:nvPr/>
        </p:nvSpPr>
        <p:spPr bwMode="auto">
          <a:xfrm>
            <a:off x="9116388" y="541914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5155E844-5D20-4E4E-78BF-AC07F9292D46}"/>
              </a:ext>
            </a:extLst>
          </p:cNvPr>
          <p:cNvSpPr/>
          <p:nvPr/>
        </p:nvSpPr>
        <p:spPr bwMode="auto">
          <a:xfrm>
            <a:off x="8476527" y="516110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577FC1B6-50FF-78B9-CBE9-140B2AF9131B}"/>
              </a:ext>
            </a:extLst>
          </p:cNvPr>
          <p:cNvSpPr/>
          <p:nvPr/>
        </p:nvSpPr>
        <p:spPr bwMode="auto">
          <a:xfrm>
            <a:off x="8628927" y="5626021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9CA41B1-0017-E270-776A-75F5837F7E5D}"/>
              </a:ext>
            </a:extLst>
          </p:cNvPr>
          <p:cNvSpPr/>
          <p:nvPr/>
        </p:nvSpPr>
        <p:spPr bwMode="auto">
          <a:xfrm>
            <a:off x="8399361" y="6021490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C365817A-A0DE-6A62-E0C6-E60DF1E1335A}"/>
              </a:ext>
            </a:extLst>
          </p:cNvPr>
          <p:cNvSpPr/>
          <p:nvPr/>
        </p:nvSpPr>
        <p:spPr bwMode="auto">
          <a:xfrm>
            <a:off x="8100347" y="574562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80473E35-5026-D11D-42BB-CAB1CEE20F9B}"/>
              </a:ext>
            </a:extLst>
          </p:cNvPr>
          <p:cNvSpPr/>
          <p:nvPr/>
        </p:nvSpPr>
        <p:spPr bwMode="auto">
          <a:xfrm>
            <a:off x="7801333" y="546976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FF3DA4DF-6B47-E1E0-970C-F972EA689142}"/>
              </a:ext>
            </a:extLst>
          </p:cNvPr>
          <p:cNvSpPr/>
          <p:nvPr/>
        </p:nvSpPr>
        <p:spPr bwMode="auto">
          <a:xfrm>
            <a:off x="5821491" y="5798013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EEE9CAD9-EC8E-760C-F4F0-441C1CAFE038}"/>
              </a:ext>
            </a:extLst>
          </p:cNvPr>
          <p:cNvSpPr/>
          <p:nvPr/>
        </p:nvSpPr>
        <p:spPr bwMode="auto">
          <a:xfrm>
            <a:off x="5029051" y="577905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D964F37A-E2C0-0795-6290-C1A12E72E709}"/>
              </a:ext>
            </a:extLst>
          </p:cNvPr>
          <p:cNvSpPr/>
          <p:nvPr/>
        </p:nvSpPr>
        <p:spPr bwMode="auto">
          <a:xfrm>
            <a:off x="4799485" y="6174521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B207C904-A292-EEF9-2ACD-2CF7EF730D78}"/>
              </a:ext>
            </a:extLst>
          </p:cNvPr>
          <p:cNvSpPr/>
          <p:nvPr/>
        </p:nvSpPr>
        <p:spPr bwMode="auto">
          <a:xfrm>
            <a:off x="4595424" y="5908467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C783D257-7280-9D53-3CEA-7D18CC727A0E}"/>
              </a:ext>
            </a:extLst>
          </p:cNvPr>
          <p:cNvSpPr/>
          <p:nvPr/>
        </p:nvSpPr>
        <p:spPr bwMode="auto">
          <a:xfrm>
            <a:off x="4822423" y="5782247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D100C108-A173-5DDB-AE2C-80E472B3D90C}"/>
              </a:ext>
            </a:extLst>
          </p:cNvPr>
          <p:cNvSpPr/>
          <p:nvPr/>
        </p:nvSpPr>
        <p:spPr bwMode="auto">
          <a:xfrm>
            <a:off x="6555690" y="5782247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67C72617-7B96-FF8F-0F6E-6417D1CB32B8}"/>
              </a:ext>
            </a:extLst>
          </p:cNvPr>
          <p:cNvSpPr/>
          <p:nvPr/>
        </p:nvSpPr>
        <p:spPr bwMode="auto">
          <a:xfrm>
            <a:off x="6332339" y="591568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2E2E4F14-D6B7-A938-BE11-9D12A562BF4F}"/>
              </a:ext>
            </a:extLst>
          </p:cNvPr>
          <p:cNvSpPr/>
          <p:nvPr/>
        </p:nvSpPr>
        <p:spPr bwMode="auto">
          <a:xfrm>
            <a:off x="6102773" y="6311155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1CE65634-657A-81C5-FD12-5E7B265F4DFF}"/>
              </a:ext>
            </a:extLst>
          </p:cNvPr>
          <p:cNvSpPr/>
          <p:nvPr/>
        </p:nvSpPr>
        <p:spPr bwMode="auto">
          <a:xfrm>
            <a:off x="5803759" y="6035293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27B5BF25-264B-E3F9-F724-3FF5844CF3EE}"/>
              </a:ext>
            </a:extLst>
          </p:cNvPr>
          <p:cNvSpPr/>
          <p:nvPr/>
        </p:nvSpPr>
        <p:spPr bwMode="auto">
          <a:xfrm>
            <a:off x="5504745" y="5759431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468BF28D-1CD6-F6CA-5A4C-D6C73E1B9BC8}"/>
              </a:ext>
            </a:extLst>
          </p:cNvPr>
          <p:cNvSpPr/>
          <p:nvPr/>
        </p:nvSpPr>
        <p:spPr bwMode="auto">
          <a:xfrm>
            <a:off x="5898712" y="6045101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9A8396B0-47B1-A1BD-133A-3F77EC985A97}"/>
              </a:ext>
            </a:extLst>
          </p:cNvPr>
          <p:cNvSpPr/>
          <p:nvPr/>
        </p:nvSpPr>
        <p:spPr bwMode="auto">
          <a:xfrm>
            <a:off x="5599698" y="5769239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EB04746B-0094-2C05-5A06-D3B25D8EE8EF}"/>
              </a:ext>
            </a:extLst>
          </p:cNvPr>
          <p:cNvSpPr/>
          <p:nvPr/>
        </p:nvSpPr>
        <p:spPr bwMode="auto">
          <a:xfrm>
            <a:off x="2547310" y="563663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78D3DF23-E552-AB27-F120-18C8C7D5152D}"/>
              </a:ext>
            </a:extLst>
          </p:cNvPr>
          <p:cNvSpPr/>
          <p:nvPr/>
        </p:nvSpPr>
        <p:spPr bwMode="auto">
          <a:xfrm>
            <a:off x="3850598" y="5773272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65C3EFA2-5FE6-B39F-C539-22FEF3DAB315}"/>
              </a:ext>
            </a:extLst>
          </p:cNvPr>
          <p:cNvSpPr/>
          <p:nvPr/>
        </p:nvSpPr>
        <p:spPr bwMode="auto">
          <a:xfrm>
            <a:off x="3731357" y="573772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0379AFA1-984A-0A26-81DF-73AB0B2732E8}"/>
              </a:ext>
            </a:extLst>
          </p:cNvPr>
          <p:cNvSpPr/>
          <p:nvPr/>
        </p:nvSpPr>
        <p:spPr bwMode="auto">
          <a:xfrm>
            <a:off x="4222366" y="5782985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2CC1B40C-504C-85B0-33AA-60E75DAF1926}"/>
              </a:ext>
            </a:extLst>
          </p:cNvPr>
          <p:cNvSpPr/>
          <p:nvPr/>
        </p:nvSpPr>
        <p:spPr bwMode="auto">
          <a:xfrm>
            <a:off x="3429926" y="5764024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D8023779-FABC-8B70-4690-7CA4F185F6E8}"/>
              </a:ext>
            </a:extLst>
          </p:cNvPr>
          <p:cNvSpPr/>
          <p:nvPr/>
        </p:nvSpPr>
        <p:spPr bwMode="auto">
          <a:xfrm>
            <a:off x="3200360" y="6159493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0BD7FC5C-F223-8D29-A5A5-E5B8D5B5E01F}"/>
              </a:ext>
            </a:extLst>
          </p:cNvPr>
          <p:cNvSpPr/>
          <p:nvPr/>
        </p:nvSpPr>
        <p:spPr bwMode="auto">
          <a:xfrm>
            <a:off x="2996299" y="5893439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8A5681EE-BBEE-F6A6-0116-189632F4645A}"/>
              </a:ext>
            </a:extLst>
          </p:cNvPr>
          <p:cNvSpPr/>
          <p:nvPr/>
        </p:nvSpPr>
        <p:spPr bwMode="auto">
          <a:xfrm>
            <a:off x="3223298" y="5767219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C175D56E-09DB-0E19-311A-F1CE34859E53}"/>
              </a:ext>
            </a:extLst>
          </p:cNvPr>
          <p:cNvSpPr/>
          <p:nvPr/>
        </p:nvSpPr>
        <p:spPr bwMode="auto">
          <a:xfrm>
            <a:off x="4956565" y="5767219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E43F906E-6F9B-75B9-DFF8-0ACCA4360992}"/>
              </a:ext>
            </a:extLst>
          </p:cNvPr>
          <p:cNvSpPr/>
          <p:nvPr/>
        </p:nvSpPr>
        <p:spPr bwMode="auto">
          <a:xfrm>
            <a:off x="4733214" y="5900658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1FD30820-3F12-2649-903B-F8DDBDD0CE13}"/>
              </a:ext>
            </a:extLst>
          </p:cNvPr>
          <p:cNvSpPr/>
          <p:nvPr/>
        </p:nvSpPr>
        <p:spPr bwMode="auto">
          <a:xfrm>
            <a:off x="4503648" y="6296127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3FD602A3-9734-8DC6-CC54-7A7F5D499701}"/>
              </a:ext>
            </a:extLst>
          </p:cNvPr>
          <p:cNvSpPr/>
          <p:nvPr/>
        </p:nvSpPr>
        <p:spPr bwMode="auto">
          <a:xfrm>
            <a:off x="4204634" y="6020265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C6F6B973-7C55-FDBD-AA15-9D1FFC2AB5F4}"/>
              </a:ext>
            </a:extLst>
          </p:cNvPr>
          <p:cNvSpPr/>
          <p:nvPr/>
        </p:nvSpPr>
        <p:spPr bwMode="auto">
          <a:xfrm>
            <a:off x="3905620" y="5744403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5BF98A9-1815-A089-9C0F-36366BED3C85}"/>
              </a:ext>
            </a:extLst>
          </p:cNvPr>
          <p:cNvSpPr/>
          <p:nvPr/>
        </p:nvSpPr>
        <p:spPr bwMode="auto">
          <a:xfrm>
            <a:off x="4299587" y="6030073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CAE6185C-5E54-2EA3-6AC3-0699ED847740}"/>
              </a:ext>
            </a:extLst>
          </p:cNvPr>
          <p:cNvSpPr/>
          <p:nvPr/>
        </p:nvSpPr>
        <p:spPr bwMode="auto">
          <a:xfrm>
            <a:off x="4000573" y="5754211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21320280-1D4C-122B-6296-36F7C9BB0D9B}"/>
              </a:ext>
            </a:extLst>
          </p:cNvPr>
          <p:cNvSpPr/>
          <p:nvPr/>
        </p:nvSpPr>
        <p:spPr bwMode="auto">
          <a:xfrm>
            <a:off x="4951885" y="4871609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0C773230-CE80-6A0F-98EA-0EF5076893E4}"/>
              </a:ext>
            </a:extLst>
          </p:cNvPr>
          <p:cNvSpPr/>
          <p:nvPr/>
        </p:nvSpPr>
        <p:spPr bwMode="auto">
          <a:xfrm>
            <a:off x="4747824" y="4605555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B88DE539-D855-C372-07FD-D7BE88608F2E}"/>
              </a:ext>
            </a:extLst>
          </p:cNvPr>
          <p:cNvSpPr/>
          <p:nvPr/>
        </p:nvSpPr>
        <p:spPr bwMode="auto">
          <a:xfrm>
            <a:off x="3352760" y="4856581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8FA62541-C89A-B07A-D68C-2C4FDDB2A3E2}"/>
              </a:ext>
            </a:extLst>
          </p:cNvPr>
          <p:cNvSpPr/>
          <p:nvPr/>
        </p:nvSpPr>
        <p:spPr bwMode="auto">
          <a:xfrm>
            <a:off x="3148699" y="4590527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D4F168CF-BEC4-A417-F7D8-C27380C1137D}"/>
              </a:ext>
            </a:extLst>
          </p:cNvPr>
          <p:cNvSpPr/>
          <p:nvPr/>
        </p:nvSpPr>
        <p:spPr bwMode="auto">
          <a:xfrm>
            <a:off x="4885614" y="4597746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CF74F8F1-66B4-A304-A335-7B72EE4DAC72}"/>
              </a:ext>
            </a:extLst>
          </p:cNvPr>
          <p:cNvSpPr/>
          <p:nvPr/>
        </p:nvSpPr>
        <p:spPr bwMode="auto">
          <a:xfrm>
            <a:off x="4656048" y="4993215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9EFAA0FD-2CF5-B2C8-3AA6-873AFC91C9ED}"/>
              </a:ext>
            </a:extLst>
          </p:cNvPr>
          <p:cNvSpPr/>
          <p:nvPr/>
        </p:nvSpPr>
        <p:spPr bwMode="auto">
          <a:xfrm>
            <a:off x="4357034" y="4717353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57690CBF-3C33-4181-C3FE-8FDAA49FEC87}"/>
              </a:ext>
            </a:extLst>
          </p:cNvPr>
          <p:cNvSpPr/>
          <p:nvPr/>
        </p:nvSpPr>
        <p:spPr bwMode="auto">
          <a:xfrm>
            <a:off x="4451987" y="4727161"/>
            <a:ext cx="71765" cy="53918"/>
          </a:xfrm>
          <a:prstGeom prst="ellipse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41273C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NL" sz="24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268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</p:bldLst>
  </p:timing>
</p:sld>
</file>

<file path=ppt/theme/theme1.xml><?xml version="1.0" encoding="utf-8"?>
<a:theme xmlns:a="http://schemas.openxmlformats.org/drawingml/2006/main" name="CP_CorpTemp_2024">
  <a:themeElements>
    <a:clrScheme name="Check Point 2024">
      <a:dk1>
        <a:srgbClr val="000000"/>
      </a:dk1>
      <a:lt1>
        <a:srgbClr val="FFFFFF"/>
      </a:lt1>
      <a:dk2>
        <a:srgbClr val="EE0C5D"/>
      </a:dk2>
      <a:lt2>
        <a:srgbClr val="F2F2F2"/>
      </a:lt2>
      <a:accent1>
        <a:srgbClr val="EE0C5D"/>
      </a:accent1>
      <a:accent2>
        <a:srgbClr val="41273C"/>
      </a:accent2>
      <a:accent3>
        <a:srgbClr val="B70D4E"/>
      </a:accent3>
      <a:accent4>
        <a:srgbClr val="741984"/>
      </a:accent4>
      <a:accent5>
        <a:srgbClr val="FF1010"/>
      </a:accent5>
      <a:accent6>
        <a:srgbClr val="FCB117"/>
      </a:accent6>
      <a:hlink>
        <a:srgbClr val="EE0C5D"/>
      </a:hlink>
      <a:folHlink>
        <a:srgbClr val="4127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12700" algn="ctr">
          <a:noFill/>
          <a:miter lim="800000"/>
          <a:headEnd/>
          <a:tailEnd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80000"/>
          </a:lnSpc>
          <a:spcBef>
            <a:spcPts val="1200"/>
          </a:spcBef>
          <a:spcAft>
            <a:spcPts val="0"/>
          </a:spcAft>
          <a:buSzPct val="115000"/>
          <a:defRPr sz="2400" dirty="0" err="1" smtClean="0">
            <a:latin typeface="+mn-lt"/>
          </a:defRPr>
        </a:defPPr>
      </a:lstStyle>
    </a:spDef>
    <a:lnDef>
      <a:spPr bwMode="auto">
        <a:solidFill>
          <a:schemeClr val="bg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auto">
        <a:noFill/>
        <a:ln>
          <a:noFill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400" dirty="0" err="1" smtClean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PPTtemplates_10_01_26_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8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6553A0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B8B3CD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9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95B8CF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C8D8E4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D8F444EE-74B7-4AFC-8F19-2163BB0092F5}" vid="{84C65185-2805-40E7-8C37-D0BE1711A57C}"/>
    </a:ext>
  </a:extLst>
</a:theme>
</file>

<file path=ppt/theme/theme2.xml><?xml version="1.0" encoding="utf-8"?>
<a:theme xmlns:a="http://schemas.openxmlformats.org/drawingml/2006/main" name="CP_CorpTemp_2024_Keynote">
  <a:themeElements>
    <a:clrScheme name="CHECK POINT 2023">
      <a:dk1>
        <a:srgbClr val="000000"/>
      </a:dk1>
      <a:lt1>
        <a:srgbClr val="FFFFFF"/>
      </a:lt1>
      <a:dk2>
        <a:srgbClr val="EE0C5D"/>
      </a:dk2>
      <a:lt2>
        <a:srgbClr val="F2F2F2"/>
      </a:lt2>
      <a:accent1>
        <a:srgbClr val="EE0C5D"/>
      </a:accent1>
      <a:accent2>
        <a:srgbClr val="41273C"/>
      </a:accent2>
      <a:accent3>
        <a:srgbClr val="B70D4E"/>
      </a:accent3>
      <a:accent4>
        <a:srgbClr val="741984"/>
      </a:accent4>
      <a:accent5>
        <a:srgbClr val="FF1010"/>
      </a:accent5>
      <a:accent6>
        <a:srgbClr val="FCB117"/>
      </a:accent6>
      <a:hlink>
        <a:srgbClr val="EE0C5D"/>
      </a:hlink>
      <a:folHlink>
        <a:srgbClr val="4127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12700" algn="ctr">
          <a:noFill/>
          <a:miter lim="800000"/>
          <a:headEnd/>
          <a:tailEnd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80000"/>
          </a:lnSpc>
          <a:spcBef>
            <a:spcPts val="1200"/>
          </a:spcBef>
          <a:spcAft>
            <a:spcPts val="0"/>
          </a:spcAft>
          <a:buSzPct val="115000"/>
          <a:defRPr sz="2400" dirty="0" err="1" smtClean="0">
            <a:latin typeface="+mn-lt"/>
          </a:defRPr>
        </a:defPPr>
      </a:lstStyle>
    </a:spDef>
    <a:lnDef>
      <a:spPr bwMode="auto">
        <a:solidFill>
          <a:schemeClr val="bg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auto">
        <a:noFill/>
        <a:ln>
          <a:noFill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400" dirty="0" err="1" smtClean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PPTtemplates_10_01_26_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8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6553A0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B8B3CD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9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95B8CF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C8D8E4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xec Template Dark (002).potx [Read-Only]" id="{1316D26A-12FC-4DE4-8C48-7E1493C5046E}" vid="{E4A16A16-5859-45EF-AE3F-53C7E027E8F2}"/>
    </a:ext>
  </a:extLst>
</a:theme>
</file>

<file path=ppt/theme/theme3.xml><?xml version="1.0" encoding="utf-8"?>
<a:theme xmlns:a="http://schemas.openxmlformats.org/drawingml/2006/main" name="1_CP_CorpTemp_2024">
  <a:themeElements>
    <a:clrScheme name="CHECK POINT 2023">
      <a:dk1>
        <a:srgbClr val="000000"/>
      </a:dk1>
      <a:lt1>
        <a:srgbClr val="FFFFFF"/>
      </a:lt1>
      <a:dk2>
        <a:srgbClr val="EE0C5D"/>
      </a:dk2>
      <a:lt2>
        <a:srgbClr val="F2F2F2"/>
      </a:lt2>
      <a:accent1>
        <a:srgbClr val="EE0C5D"/>
      </a:accent1>
      <a:accent2>
        <a:srgbClr val="41273C"/>
      </a:accent2>
      <a:accent3>
        <a:srgbClr val="B70D4E"/>
      </a:accent3>
      <a:accent4>
        <a:srgbClr val="741984"/>
      </a:accent4>
      <a:accent5>
        <a:srgbClr val="FF1010"/>
      </a:accent5>
      <a:accent6>
        <a:srgbClr val="FCB117"/>
      </a:accent6>
      <a:hlink>
        <a:srgbClr val="EE0C5D"/>
      </a:hlink>
      <a:folHlink>
        <a:srgbClr val="4127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12700" algn="ctr">
          <a:noFill/>
          <a:miter lim="800000"/>
          <a:headEnd/>
          <a:tailEnd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80000"/>
          </a:lnSpc>
          <a:spcBef>
            <a:spcPts val="1200"/>
          </a:spcBef>
          <a:spcAft>
            <a:spcPts val="0"/>
          </a:spcAft>
          <a:buSzPct val="115000"/>
          <a:defRPr sz="2400" dirty="0" err="1" smtClean="0">
            <a:latin typeface="+mn-lt"/>
          </a:defRPr>
        </a:defPPr>
      </a:lstStyle>
    </a:spDef>
    <a:lnDef>
      <a:spPr bwMode="auto">
        <a:solidFill>
          <a:schemeClr val="bg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auto">
        <a:noFill/>
        <a:ln>
          <a:noFill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400" dirty="0" err="1" smtClean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PPTtemplates_10_01_26_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8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6553A0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B8B3CD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9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95B8CF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C8D8E4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181533FB-3D60-4139-A09E-DE086EDA91A5}" vid="{3E9D5629-F299-4718-A7DE-D7A9C76DAF9D}"/>
    </a:ext>
  </a:extLst>
</a:theme>
</file>

<file path=ppt/theme/theme4.xml><?xml version="1.0" encoding="utf-8"?>
<a:theme xmlns:a="http://schemas.openxmlformats.org/drawingml/2006/main" name="2_CP_CorpTemp_2024">
  <a:themeElements>
    <a:clrScheme name="Check Point 2024">
      <a:dk1>
        <a:srgbClr val="000000"/>
      </a:dk1>
      <a:lt1>
        <a:srgbClr val="FFFFFF"/>
      </a:lt1>
      <a:dk2>
        <a:srgbClr val="EE0C5D"/>
      </a:dk2>
      <a:lt2>
        <a:srgbClr val="F2F2F2"/>
      </a:lt2>
      <a:accent1>
        <a:srgbClr val="EE0C5D"/>
      </a:accent1>
      <a:accent2>
        <a:srgbClr val="41273C"/>
      </a:accent2>
      <a:accent3>
        <a:srgbClr val="B70D4E"/>
      </a:accent3>
      <a:accent4>
        <a:srgbClr val="741984"/>
      </a:accent4>
      <a:accent5>
        <a:srgbClr val="FF1010"/>
      </a:accent5>
      <a:accent6>
        <a:srgbClr val="FCB117"/>
      </a:accent6>
      <a:hlink>
        <a:srgbClr val="EE0C5D"/>
      </a:hlink>
      <a:folHlink>
        <a:srgbClr val="41273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2"/>
        </a:solidFill>
        <a:ln w="12700" algn="ctr">
          <a:noFill/>
          <a:miter lim="800000"/>
          <a:headEnd/>
          <a:tailEnd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80000"/>
          </a:lnSpc>
          <a:spcBef>
            <a:spcPts val="1200"/>
          </a:spcBef>
          <a:spcAft>
            <a:spcPts val="0"/>
          </a:spcAft>
          <a:buSzPct val="115000"/>
          <a:defRPr sz="2400" dirty="0" err="1" smtClean="0">
            <a:latin typeface="+mn-lt"/>
          </a:defRPr>
        </a:defPPr>
      </a:lstStyle>
    </a:spDef>
    <a:lnDef>
      <a:spPr bwMode="auto">
        <a:solidFill>
          <a:schemeClr val="bg1"/>
        </a:solidFill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 bwMode="auto">
        <a:noFill/>
        <a:ln>
          <a:noFill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>
          <a:spcBef>
            <a:spcPts val="0"/>
          </a:spcBef>
          <a:defRPr sz="2400" dirty="0" err="1" smtClean="0">
            <a:solidFill>
              <a:schemeClr val="bg2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PPTtemplates_10_01_26_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templates_10_01_26_rp 8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6553A0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B8B3CD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templates_10_01_26_rp 9">
        <a:dk1>
          <a:srgbClr val="4E4E4E"/>
        </a:dk1>
        <a:lt1>
          <a:srgbClr val="FFFFFF"/>
        </a:lt1>
        <a:dk2>
          <a:srgbClr val="245491"/>
        </a:dk2>
        <a:lt2>
          <a:srgbClr val="777777"/>
        </a:lt2>
        <a:accent1>
          <a:srgbClr val="95B8CF"/>
        </a:accent1>
        <a:accent2>
          <a:srgbClr val="000073"/>
        </a:accent2>
        <a:accent3>
          <a:srgbClr val="FFFFFF"/>
        </a:accent3>
        <a:accent4>
          <a:srgbClr val="414141"/>
        </a:accent4>
        <a:accent5>
          <a:srgbClr val="C8D8E4"/>
        </a:accent5>
        <a:accent6>
          <a:srgbClr val="000068"/>
        </a:accent6>
        <a:hlink>
          <a:srgbClr val="F06414"/>
        </a:hlink>
        <a:folHlink>
          <a:srgbClr val="A2B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D8F444EE-74B7-4AFC-8F19-2163BB0092F5}" vid="{84C65185-2805-40E7-8C37-D0BE1711A57C}"/>
    </a:ext>
  </a:extLst>
</a:theme>
</file>

<file path=ppt/theme/theme5.xml><?xml version="1.0" encoding="utf-8"?>
<a:theme xmlns:a="http://schemas.openxmlformats.org/drawingml/2006/main" name="Office Theme">
  <a:themeElements>
    <a:clrScheme name="Checkpoint">
      <a:dk1>
        <a:srgbClr val="4D4D4F"/>
      </a:dk1>
      <a:lt1>
        <a:srgbClr val="FFFFFF"/>
      </a:lt1>
      <a:dk2>
        <a:srgbClr val="777777"/>
      </a:dk2>
      <a:lt2>
        <a:srgbClr val="D5D5D5"/>
      </a:lt2>
      <a:accent1>
        <a:srgbClr val="F599B1"/>
      </a:accent1>
      <a:accent2>
        <a:srgbClr val="E45785"/>
      </a:accent2>
      <a:accent3>
        <a:srgbClr val="A82B52"/>
      </a:accent3>
      <a:accent4>
        <a:srgbClr val="72173D"/>
      </a:accent4>
      <a:accent5>
        <a:srgbClr val="E06025"/>
      </a:accent5>
      <a:accent6>
        <a:srgbClr val="FFE600"/>
      </a:accent6>
      <a:hlink>
        <a:srgbClr val="293896"/>
      </a:hlink>
      <a:folHlink>
        <a:srgbClr val="592351"/>
      </a:folHlink>
    </a:clrScheme>
    <a:fontScheme name="Check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Checkpoint">
      <a:dk1>
        <a:srgbClr val="4D4D4F"/>
      </a:dk1>
      <a:lt1>
        <a:srgbClr val="FFFFFF"/>
      </a:lt1>
      <a:dk2>
        <a:srgbClr val="777777"/>
      </a:dk2>
      <a:lt2>
        <a:srgbClr val="D5D5D5"/>
      </a:lt2>
      <a:accent1>
        <a:srgbClr val="F599B1"/>
      </a:accent1>
      <a:accent2>
        <a:srgbClr val="E45785"/>
      </a:accent2>
      <a:accent3>
        <a:srgbClr val="A82B52"/>
      </a:accent3>
      <a:accent4>
        <a:srgbClr val="72173D"/>
      </a:accent4>
      <a:accent5>
        <a:srgbClr val="E06025"/>
      </a:accent5>
      <a:accent6>
        <a:srgbClr val="FFE600"/>
      </a:accent6>
      <a:hlink>
        <a:srgbClr val="293896"/>
      </a:hlink>
      <a:folHlink>
        <a:srgbClr val="592351"/>
      </a:folHlink>
    </a:clrScheme>
    <a:fontScheme name="Check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48a07ca-89ab-496d-9479-e6812fd6c0ae">
      <Terms xmlns="http://schemas.microsoft.com/office/infopath/2007/PartnerControls"/>
    </lcf76f155ced4ddcb4097134ff3c332f>
    <TaxCatchAll xmlns="dd54c78c-b3e0-48cd-b52c-40cb32761a9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74AE378A0642499C7B78D5373303AE" ma:contentTypeVersion="15" ma:contentTypeDescription="Create a new document." ma:contentTypeScope="" ma:versionID="5922225bb3330f124ae1fe9061171a9e">
  <xsd:schema xmlns:xsd="http://www.w3.org/2001/XMLSchema" xmlns:xs="http://www.w3.org/2001/XMLSchema" xmlns:p="http://schemas.microsoft.com/office/2006/metadata/properties" xmlns:ns2="348a07ca-89ab-496d-9479-e6812fd6c0ae" xmlns:ns3="dd54c78c-b3e0-48cd-b52c-40cb32761a92" targetNamespace="http://schemas.microsoft.com/office/2006/metadata/properties" ma:root="true" ma:fieldsID="89831beae4018a4ebb6c7f31dd766e79" ns2:_="" ns3:_="">
    <xsd:import namespace="348a07ca-89ab-496d-9479-e6812fd6c0ae"/>
    <xsd:import namespace="dd54c78c-b3e0-48cd-b52c-40cb32761a92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8a07ca-89ab-496d-9479-e6812fd6c0a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f6fe928-4cfc-4f15-b0bd-14071dec31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54c78c-b3e0-48cd-b52c-40cb32761a92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02d315ee-2e29-4185-b295-04967a09443e}" ma:internalName="TaxCatchAll" ma:showField="CatchAllData" ma:web="dd54c78c-b3e0-48cd-b52c-40cb32761a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1B000C1-8C77-4DEA-AE67-C4874E981E8A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dd54c78c-b3e0-48cd-b52c-40cb32761a92"/>
    <ds:schemaRef ds:uri="348a07ca-89ab-496d-9479-e6812fd6c0a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D4B741E-8ECD-4510-897F-95C6D531B6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B95F786-2F7A-4DB8-A912-65564DE101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8a07ca-89ab-496d-9479-e6812fd6c0ae"/>
    <ds:schemaRef ds:uri="dd54c78c-b3e0-48cd-b52c-40cb32761a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0cf9a1c-2cb1-4d38-9733-321b2d511f49}" enabled="1" method="Privileged" siteId="{612a5289-89a8-45c2-a40d-f36fadb6d37c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730</TotalTime>
  <Words>730</Words>
  <Application>Microsoft Office PowerPoint</Application>
  <PresentationFormat>Widescreen</PresentationFormat>
  <Paragraphs>138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Arial Narrow</vt:lpstr>
      <vt:lpstr>Calibri</vt:lpstr>
      <vt:lpstr>Courier New</vt:lpstr>
      <vt:lpstr>DIN Pro</vt:lpstr>
      <vt:lpstr>DIN Pro Cond</vt:lpstr>
      <vt:lpstr>graphik web</vt:lpstr>
      <vt:lpstr>Helvetica</vt:lpstr>
      <vt:lpstr>Wingdings</vt:lpstr>
      <vt:lpstr>CP_CorpTemp_2024</vt:lpstr>
      <vt:lpstr>CP_CorpTemp_2024_Keynote</vt:lpstr>
      <vt:lpstr>1_CP_CorpTemp_2024</vt:lpstr>
      <vt:lpstr>2_CP_CorpTemp_2024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LLM-based data classification</vt:lpstr>
      <vt:lpstr>Discover your GenAI apps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 Ahuvia</dc:creator>
  <cp:lastModifiedBy>Ivan Mladenovic</cp:lastModifiedBy>
  <cp:revision>8</cp:revision>
  <dcterms:modified xsi:type="dcterms:W3CDTF">2024-10-23T21:24:38Z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">
    <vt:lpwstr>NoClassification</vt:lpwstr>
  </property>
  <property fmtid="{D5CDD505-2E9C-101B-9397-08002B2CF9AE}" pid="3" name="ClassificationDisplay">
    <vt:lpwstr>[No Classification] </vt:lpwstr>
  </property>
  <property fmtid="{D5CDD505-2E9C-101B-9397-08002B2CF9AE}" pid="4" name="Verifier">
    <vt:lpwstr>IyCHJSc6Ni2APpMzOzkqPA==</vt:lpwstr>
  </property>
  <property fmtid="{D5CDD505-2E9C-101B-9397-08002B2CF9AE}" pid="5" name="PolicyName">
    <vt:lpwstr>IyBkiiooNjePMZkxLiQsPTo=</vt:lpwstr>
  </property>
  <property fmtid="{D5CDD505-2E9C-101B-9397-08002B2CF9AE}" pid="6" name="PolicyID">
    <vt:lpwstr/>
  </property>
  <property fmtid="{D5CDD505-2E9C-101B-9397-08002B2CF9AE}" pid="7" name="DomainID">
    <vt:lpwstr/>
  </property>
  <property fmtid="{D5CDD505-2E9C-101B-9397-08002B2CF9AE}" pid="8" name="HText">
    <vt:lpwstr/>
  </property>
  <property fmtid="{D5CDD505-2E9C-101B-9397-08002B2CF9AE}" pid="9" name="FText">
    <vt:lpwstr/>
  </property>
  <property fmtid="{D5CDD505-2E9C-101B-9397-08002B2CF9AE}" pid="10" name="WMark">
    <vt:lpwstr/>
  </property>
  <property fmtid="{D5CDD505-2E9C-101B-9397-08002B2CF9AE}" pid="11" name="Set">
    <vt:lpwstr>Ky4oOiM=</vt:lpwstr>
  </property>
  <property fmtid="{D5CDD505-2E9C-101B-9397-08002B2CF9AE}" pid="12" name="Version">
    <vt:lpwstr>Xw==</vt:lpwstr>
  </property>
  <property fmtid="{D5CDD505-2E9C-101B-9397-08002B2CF9AE}" pid="13" name="MediaServiceImageTags">
    <vt:lpwstr/>
  </property>
  <property fmtid="{D5CDD505-2E9C-101B-9397-08002B2CF9AE}" pid="14" name="ContentTypeId">
    <vt:lpwstr>0x0101005974AE378A0642499C7B78D5373303AE</vt:lpwstr>
  </property>
</Properties>
</file>